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5" r:id="rId3"/>
  </p:sldMasterIdLst>
  <p:notesMasterIdLst>
    <p:notesMasterId r:id="rId24"/>
  </p:notesMasterIdLst>
  <p:handoutMasterIdLst>
    <p:handoutMasterId r:id="rId25"/>
  </p:handoutMasterIdLst>
  <p:sldIdLst>
    <p:sldId id="256" r:id="rId4"/>
    <p:sldId id="306" r:id="rId5"/>
    <p:sldId id="313" r:id="rId6"/>
    <p:sldId id="314" r:id="rId7"/>
    <p:sldId id="317" r:id="rId8"/>
    <p:sldId id="320" r:id="rId9"/>
    <p:sldId id="318" r:id="rId10"/>
    <p:sldId id="300" r:id="rId11"/>
    <p:sldId id="301" r:id="rId12"/>
    <p:sldId id="307" r:id="rId13"/>
    <p:sldId id="304" r:id="rId14"/>
    <p:sldId id="308" r:id="rId15"/>
    <p:sldId id="298" r:id="rId16"/>
    <p:sldId id="287" r:id="rId17"/>
    <p:sldId id="309" r:id="rId18"/>
    <p:sldId id="293" r:id="rId19"/>
    <p:sldId id="310" r:id="rId20"/>
    <p:sldId id="312" r:id="rId21"/>
    <p:sldId id="311" r:id="rId22"/>
    <p:sldId id="32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E7"/>
    <a:srgbClr val="3399FF"/>
    <a:srgbClr val="3399C5"/>
    <a:srgbClr val="048BE6"/>
    <a:srgbClr val="0376C5"/>
    <a:srgbClr val="038EED"/>
    <a:srgbClr val="0374C1"/>
    <a:srgbClr val="037CCF"/>
    <a:srgbClr val="038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29" autoAdjust="0"/>
  </p:normalViewPr>
  <p:slideViewPr>
    <p:cSldViewPr snapToGrid="0">
      <p:cViewPr varScale="1">
        <p:scale>
          <a:sx n="110" d="100"/>
          <a:sy n="110" d="100"/>
        </p:scale>
        <p:origin x="1026" y="10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Sheet1!$C$25:$C$28</c:f>
              <c:strCache>
                <c:ptCount val="4"/>
                <c:pt idx="0">
                  <c:v>Electricity</c:v>
                </c:pt>
                <c:pt idx="1">
                  <c:v>Natural gas</c:v>
                </c:pt>
                <c:pt idx="2">
                  <c:v>Fuel oil</c:v>
                </c:pt>
                <c:pt idx="3">
                  <c:v>Propane</c:v>
                </c:pt>
              </c:strCache>
            </c:strRef>
          </c:cat>
          <c:val>
            <c:numRef>
              <c:f>Sheet1!$D$25:$D$28</c:f>
              <c:numCache>
                <c:formatCode>"$"#,##0_);[Red]\("$"#,##0\)</c:formatCode>
                <c:ptCount val="4"/>
                <c:pt idx="0">
                  <c:v>907382</c:v>
                </c:pt>
                <c:pt idx="1">
                  <c:v>431750</c:v>
                </c:pt>
                <c:pt idx="2">
                  <c:v>66095</c:v>
                </c:pt>
                <c:pt idx="3">
                  <c:v>5450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 b="1" i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Sheet1!$C$9:$C$10</c:f>
              <c:strCache>
                <c:ptCount val="2"/>
                <c:pt idx="0">
                  <c:v>Town buildings</c:v>
                </c:pt>
                <c:pt idx="1">
                  <c:v>School buildings</c:v>
                </c:pt>
              </c:strCache>
            </c:strRef>
          </c:cat>
          <c:val>
            <c:numRef>
              <c:f>Sheet1!$D$9:$D$10</c:f>
              <c:numCache>
                <c:formatCode>General</c:formatCode>
                <c:ptCount val="2"/>
                <c:pt idx="0">
                  <c:v>179651</c:v>
                </c:pt>
                <c:pt idx="1">
                  <c:v>525734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619119766578395"/>
          <c:y val="0.232432887251217"/>
          <c:w val="0.25946538266119701"/>
          <c:h val="0.52001257359402397"/>
        </c:manualLayout>
      </c:layout>
      <c:overlay val="0"/>
      <c:txPr>
        <a:bodyPr/>
        <a:lstStyle/>
        <a:p>
          <a:pPr>
            <a:defRPr sz="1600" b="1" i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Sheet1!$C$12:$C$13</c:f>
              <c:strCache>
                <c:ptCount val="2"/>
                <c:pt idx="0">
                  <c:v>Town buildings</c:v>
                </c:pt>
                <c:pt idx="1">
                  <c:v>School buildings</c:v>
                </c:pt>
              </c:strCache>
            </c:strRef>
          </c:cat>
          <c:val>
            <c:numRef>
              <c:f>Sheet1!$D$12:$D$13</c:f>
              <c:numCache>
                <c:formatCode>_("$"* #,##0_);_("$"* \(#,##0\);_("$"* "-"??_);_(@_)</c:formatCode>
                <c:ptCount val="2"/>
                <c:pt idx="0">
                  <c:v>471737</c:v>
                </c:pt>
                <c:pt idx="1">
                  <c:v>938940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815682381836305"/>
          <c:y val="0.306913265499625"/>
          <c:w val="0.248093341985508"/>
          <c:h val="0.45715533578644002"/>
        </c:manualLayout>
      </c:layout>
      <c:overlay val="0"/>
      <c:txPr>
        <a:bodyPr/>
        <a:lstStyle/>
        <a:p>
          <a:pPr>
            <a:defRPr sz="1600" b="1" i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Elementary Schools</c:v>
                </c:pt>
                <c:pt idx="1">
                  <c:v>Middle School</c:v>
                </c:pt>
                <c:pt idx="2">
                  <c:v>High School</c:v>
                </c:pt>
                <c:pt idx="3">
                  <c:v>Town Buildings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Elementary Schools</c:v>
                </c:pt>
                <c:pt idx="1">
                  <c:v>Middle School</c:v>
                </c:pt>
                <c:pt idx="2">
                  <c:v>High School</c:v>
                </c:pt>
                <c:pt idx="3">
                  <c:v>Town Buildings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9940560"/>
        <c:axId val="509940952"/>
      </c:barChart>
      <c:catAx>
        <c:axId val="509940560"/>
        <c:scaling>
          <c:orientation val="minMax"/>
        </c:scaling>
        <c:delete val="0"/>
        <c:axPos val="b"/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40952"/>
        <c:crosses val="autoZero"/>
        <c:auto val="1"/>
        <c:lblAlgn val="ctr"/>
        <c:lblOffset val="100"/>
        <c:noMultiLvlLbl val="0"/>
      </c:catAx>
      <c:valAx>
        <c:axId val="50994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Higher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94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Project Costs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Costs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Sheet1!$A$2:$A$4</c:f>
              <c:strCache>
                <c:ptCount val="2"/>
                <c:pt idx="0">
                  <c:v>Town</c:v>
                </c:pt>
                <c:pt idx="1">
                  <c:v>School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2397521</c:v>
                </c:pt>
                <c:pt idx="1">
                  <c:v>2034496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Annual Savings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Savings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Sheet1!$A$2:$A$4</c:f>
              <c:strCache>
                <c:ptCount val="2"/>
                <c:pt idx="0">
                  <c:v>Town</c:v>
                </c:pt>
                <c:pt idx="1">
                  <c:v>School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86473</c:v>
                </c:pt>
                <c:pt idx="1">
                  <c:v>170284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EBFA2-7422-4601-8C39-F86209302FE9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343903-2B5F-4D4F-964D-50B0251598CC}">
      <dgm:prSet/>
      <dgm:spPr/>
      <dgm:t>
        <a:bodyPr/>
        <a:lstStyle/>
        <a:p>
          <a:pPr rtl="0"/>
          <a:r>
            <a:rPr lang="en-US" dirty="0" smtClean="0"/>
            <a:t>Goal</a:t>
          </a:r>
          <a:endParaRPr lang="en-US" dirty="0"/>
        </a:p>
      </dgm:t>
    </dgm:pt>
    <dgm:pt modelId="{536C249E-1210-4B71-BDE9-BF579B275934}" type="parTrans" cxnId="{A09D0EF7-E84F-4B4B-BB3F-BA156F04D5C1}">
      <dgm:prSet/>
      <dgm:spPr/>
      <dgm:t>
        <a:bodyPr/>
        <a:lstStyle/>
        <a:p>
          <a:endParaRPr lang="en-US"/>
        </a:p>
      </dgm:t>
    </dgm:pt>
    <dgm:pt modelId="{FFB83F64-96F3-4619-99E9-AA83F48BDE7B}" type="sibTrans" cxnId="{A09D0EF7-E84F-4B4B-BB3F-BA156F04D5C1}">
      <dgm:prSet/>
      <dgm:spPr/>
      <dgm:t>
        <a:bodyPr/>
        <a:lstStyle/>
        <a:p>
          <a:endParaRPr lang="en-US"/>
        </a:p>
      </dgm:t>
    </dgm:pt>
    <dgm:pt modelId="{B3E328AC-346A-4F79-A360-39A8E6F9DCA2}">
      <dgm:prSet/>
      <dgm:spPr/>
      <dgm:t>
        <a:bodyPr/>
        <a:lstStyle/>
        <a:p>
          <a:pPr rtl="0"/>
          <a:r>
            <a:rPr lang="en-US" dirty="0" smtClean="0"/>
            <a:t>Strategy</a:t>
          </a:r>
          <a:endParaRPr lang="en-US" dirty="0"/>
        </a:p>
      </dgm:t>
    </dgm:pt>
    <dgm:pt modelId="{BF036C86-8C26-4AF2-98A4-6C34D10D4701}" type="parTrans" cxnId="{9DAF428E-60A8-4526-A8B3-DAD20A36A330}">
      <dgm:prSet/>
      <dgm:spPr/>
      <dgm:t>
        <a:bodyPr/>
        <a:lstStyle/>
        <a:p>
          <a:endParaRPr lang="en-US"/>
        </a:p>
      </dgm:t>
    </dgm:pt>
    <dgm:pt modelId="{A67896B3-3B50-4F95-8028-23E103B8FE2B}" type="sibTrans" cxnId="{9DAF428E-60A8-4526-A8B3-DAD20A36A330}">
      <dgm:prSet/>
      <dgm:spPr/>
      <dgm:t>
        <a:bodyPr/>
        <a:lstStyle/>
        <a:p>
          <a:endParaRPr lang="en-US"/>
        </a:p>
      </dgm:t>
    </dgm:pt>
    <dgm:pt modelId="{85E4F38E-A1FD-494E-83E5-A4057FBEB65B}">
      <dgm:prSet/>
      <dgm:spPr/>
      <dgm:t>
        <a:bodyPr/>
        <a:lstStyle/>
        <a:p>
          <a:pPr rtl="0"/>
          <a:r>
            <a:rPr lang="en-US" dirty="0" smtClean="0"/>
            <a:t>Result</a:t>
          </a:r>
          <a:endParaRPr lang="en-US" dirty="0"/>
        </a:p>
      </dgm:t>
    </dgm:pt>
    <dgm:pt modelId="{7ACB758F-652C-452B-B6FF-8C2CBE12E743}" type="parTrans" cxnId="{31013D86-771E-4A9B-A0C9-401B0C038ADA}">
      <dgm:prSet/>
      <dgm:spPr/>
      <dgm:t>
        <a:bodyPr/>
        <a:lstStyle/>
        <a:p>
          <a:endParaRPr lang="en-US"/>
        </a:p>
      </dgm:t>
    </dgm:pt>
    <dgm:pt modelId="{1600A888-D697-4F0B-BFF2-417957BE3E6E}" type="sibTrans" cxnId="{31013D86-771E-4A9B-A0C9-401B0C038ADA}">
      <dgm:prSet/>
      <dgm:spPr/>
      <dgm:t>
        <a:bodyPr/>
        <a:lstStyle/>
        <a:p>
          <a:endParaRPr lang="en-US"/>
        </a:p>
      </dgm:t>
    </dgm:pt>
    <dgm:pt modelId="{3295FD00-E1CE-4979-8436-C56DD81099BE}">
      <dgm:prSet/>
      <dgm:spPr/>
      <dgm:t>
        <a:bodyPr/>
        <a:lstStyle/>
        <a:p>
          <a:pPr rtl="0"/>
          <a:r>
            <a:rPr lang="en-US" dirty="0" smtClean="0"/>
            <a:t>Benefit</a:t>
          </a:r>
          <a:endParaRPr lang="en-US" dirty="0"/>
        </a:p>
      </dgm:t>
    </dgm:pt>
    <dgm:pt modelId="{1A0DF9C8-DDA8-4F4C-89C8-A21082AE3BF7}" type="parTrans" cxnId="{8F1ECD8A-8BDD-4085-BD81-B03DB96B7181}">
      <dgm:prSet/>
      <dgm:spPr/>
      <dgm:t>
        <a:bodyPr/>
        <a:lstStyle/>
        <a:p>
          <a:endParaRPr lang="en-US"/>
        </a:p>
      </dgm:t>
    </dgm:pt>
    <dgm:pt modelId="{78C73F07-5E89-479D-ADD5-7920FC0F569E}" type="sibTrans" cxnId="{8F1ECD8A-8BDD-4085-BD81-B03DB96B7181}">
      <dgm:prSet/>
      <dgm:spPr/>
      <dgm:t>
        <a:bodyPr/>
        <a:lstStyle/>
        <a:p>
          <a:endParaRPr lang="en-US"/>
        </a:p>
      </dgm:t>
    </dgm:pt>
    <dgm:pt modelId="{2A732BCE-12CA-4C75-80BB-B1A8D237167D}">
      <dgm:prSet/>
      <dgm:spPr/>
      <dgm:t>
        <a:bodyPr/>
        <a:lstStyle/>
        <a:p>
          <a:pPr rtl="0"/>
          <a:r>
            <a:rPr lang="en-US" dirty="0" smtClean="0"/>
            <a:t>reduce energy use </a:t>
          </a:r>
          <a:r>
            <a:rPr lang="en-US" u="sng" dirty="0" smtClean="0"/>
            <a:t>and </a:t>
          </a:r>
          <a:r>
            <a:rPr lang="en-US" dirty="0" smtClean="0"/>
            <a:t>modernize energy systems </a:t>
          </a:r>
          <a:endParaRPr lang="en-US" dirty="0"/>
        </a:p>
      </dgm:t>
    </dgm:pt>
    <dgm:pt modelId="{1E9FA557-536F-40CF-9020-6FDC52FDB369}" type="parTrans" cxnId="{B93AAABE-E2D3-45D9-9F75-9702ADF63B87}">
      <dgm:prSet/>
      <dgm:spPr/>
      <dgm:t>
        <a:bodyPr/>
        <a:lstStyle/>
        <a:p>
          <a:endParaRPr lang="en-US"/>
        </a:p>
      </dgm:t>
    </dgm:pt>
    <dgm:pt modelId="{BA73863B-31E9-4561-B73F-1CAA6CB683FB}" type="sibTrans" cxnId="{B93AAABE-E2D3-45D9-9F75-9702ADF63B87}">
      <dgm:prSet/>
      <dgm:spPr/>
      <dgm:t>
        <a:bodyPr/>
        <a:lstStyle/>
        <a:p>
          <a:endParaRPr lang="en-US"/>
        </a:p>
      </dgm:t>
    </dgm:pt>
    <dgm:pt modelId="{51161C26-DF96-47DD-82D4-39604B5BF340}">
      <dgm:prSet/>
      <dgm:spPr/>
      <dgm:t>
        <a:bodyPr/>
        <a:lstStyle/>
        <a:p>
          <a:pPr rtl="0"/>
          <a:r>
            <a:rPr lang="en-US" dirty="0" smtClean="0"/>
            <a:t>use energy savings to pay the cost of improvements</a:t>
          </a:r>
          <a:endParaRPr lang="en-US" dirty="0"/>
        </a:p>
      </dgm:t>
    </dgm:pt>
    <dgm:pt modelId="{6A98D023-E220-4266-9433-5629F660F69C}" type="parTrans" cxnId="{EBB8B817-60D0-412D-A0C4-64B21ADBBD14}">
      <dgm:prSet/>
      <dgm:spPr/>
      <dgm:t>
        <a:bodyPr/>
        <a:lstStyle/>
        <a:p>
          <a:endParaRPr lang="en-US"/>
        </a:p>
      </dgm:t>
    </dgm:pt>
    <dgm:pt modelId="{8A4609DC-ACCD-4AA1-9C4F-9DABB8B06404}" type="sibTrans" cxnId="{EBB8B817-60D0-412D-A0C4-64B21ADBBD14}">
      <dgm:prSet/>
      <dgm:spPr/>
      <dgm:t>
        <a:bodyPr/>
        <a:lstStyle/>
        <a:p>
          <a:endParaRPr lang="en-US"/>
        </a:p>
      </dgm:t>
    </dgm:pt>
    <dgm:pt modelId="{7132499E-E4BE-4926-8735-6DDB9B309F8A}">
      <dgm:prSet/>
      <dgm:spPr/>
      <dgm:t>
        <a:bodyPr/>
        <a:lstStyle/>
        <a:p>
          <a:pPr rtl="0"/>
          <a:r>
            <a:rPr lang="en-US" dirty="0" smtClean="0"/>
            <a:t>lower energy use and updated building systems</a:t>
          </a:r>
          <a:endParaRPr lang="en-US" dirty="0"/>
        </a:p>
      </dgm:t>
    </dgm:pt>
    <dgm:pt modelId="{194FF165-FD41-4A43-9779-607333FFAE0A}" type="parTrans" cxnId="{88F37944-28D9-4B5E-98E1-31256C2C33BA}">
      <dgm:prSet/>
      <dgm:spPr/>
      <dgm:t>
        <a:bodyPr/>
        <a:lstStyle/>
        <a:p>
          <a:endParaRPr lang="en-US"/>
        </a:p>
      </dgm:t>
    </dgm:pt>
    <dgm:pt modelId="{5ED06196-A059-43D1-96D7-E57136DA6195}" type="sibTrans" cxnId="{88F37944-28D9-4B5E-98E1-31256C2C33BA}">
      <dgm:prSet/>
      <dgm:spPr/>
      <dgm:t>
        <a:bodyPr/>
        <a:lstStyle/>
        <a:p>
          <a:endParaRPr lang="en-US"/>
        </a:p>
      </dgm:t>
    </dgm:pt>
    <dgm:pt modelId="{EE2F0562-5334-4210-BC94-B8B1DAEB8259}">
      <dgm:prSet/>
      <dgm:spPr/>
      <dgm:t>
        <a:bodyPr/>
        <a:lstStyle/>
        <a:p>
          <a:pPr rtl="0"/>
          <a:r>
            <a:rPr lang="en-US" smtClean="0"/>
            <a:t>“</a:t>
          </a:r>
          <a:r>
            <a:rPr lang="en-US" dirty="0" smtClean="0"/>
            <a:t>free” (no upfront cost)</a:t>
          </a:r>
          <a:endParaRPr lang="en-US" dirty="0"/>
        </a:p>
      </dgm:t>
    </dgm:pt>
    <dgm:pt modelId="{398D3623-FD5F-47F7-A5B8-709B03FB593B}" type="parTrans" cxnId="{BFEC88B6-8FC8-40E6-B321-56BEA639CF52}">
      <dgm:prSet/>
      <dgm:spPr/>
      <dgm:t>
        <a:bodyPr/>
        <a:lstStyle/>
        <a:p>
          <a:endParaRPr lang="en-US"/>
        </a:p>
      </dgm:t>
    </dgm:pt>
    <dgm:pt modelId="{5818CE90-E082-4BED-9693-7DE4E7514192}" type="sibTrans" cxnId="{BFEC88B6-8FC8-40E6-B321-56BEA639CF52}">
      <dgm:prSet/>
      <dgm:spPr/>
      <dgm:t>
        <a:bodyPr/>
        <a:lstStyle/>
        <a:p>
          <a:endParaRPr lang="en-US"/>
        </a:p>
      </dgm:t>
    </dgm:pt>
    <dgm:pt modelId="{E3624745-7662-4FC1-B07C-5A35DC1C01BE}" type="pres">
      <dgm:prSet presAssocID="{1C1EBFA2-7422-4601-8C39-F86209302FE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6EF534-A525-4AF5-9D49-A7B69E4942F0}" type="pres">
      <dgm:prSet presAssocID="{30343903-2B5F-4D4F-964D-50B0251598CC}" presName="composite" presStyleCnt="0"/>
      <dgm:spPr/>
    </dgm:pt>
    <dgm:pt modelId="{3DB41294-10DC-49AC-9784-414D053B1336}" type="pres">
      <dgm:prSet presAssocID="{30343903-2B5F-4D4F-964D-50B0251598C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C7E147-629E-494F-B3A8-B6858F1C60CC}" type="pres">
      <dgm:prSet presAssocID="{30343903-2B5F-4D4F-964D-50B0251598C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8FBDE-590C-4720-8AC1-1C984A55C9DE}" type="pres">
      <dgm:prSet presAssocID="{FFB83F64-96F3-4619-99E9-AA83F48BDE7B}" presName="sp" presStyleCnt="0"/>
      <dgm:spPr/>
    </dgm:pt>
    <dgm:pt modelId="{DE7EF1F5-5F63-43C4-8DD2-DC96E001D98E}" type="pres">
      <dgm:prSet presAssocID="{B3E328AC-346A-4F79-A360-39A8E6F9DCA2}" presName="composite" presStyleCnt="0"/>
      <dgm:spPr/>
    </dgm:pt>
    <dgm:pt modelId="{6F79FC61-3CDE-4994-8DC0-FA2FE964C8E2}" type="pres">
      <dgm:prSet presAssocID="{B3E328AC-346A-4F79-A360-39A8E6F9DCA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D41BE-CEA1-4901-8DCA-0F9D3569F260}" type="pres">
      <dgm:prSet presAssocID="{B3E328AC-346A-4F79-A360-39A8E6F9DCA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72536-BAF6-402A-AC2F-8FDB2A74BBC2}" type="pres">
      <dgm:prSet presAssocID="{A67896B3-3B50-4F95-8028-23E103B8FE2B}" presName="sp" presStyleCnt="0"/>
      <dgm:spPr/>
    </dgm:pt>
    <dgm:pt modelId="{04DF5C5E-76BF-4261-8C01-036A0E29E2EA}" type="pres">
      <dgm:prSet presAssocID="{85E4F38E-A1FD-494E-83E5-A4057FBEB65B}" presName="composite" presStyleCnt="0"/>
      <dgm:spPr/>
    </dgm:pt>
    <dgm:pt modelId="{EFD8C8B6-AF1F-4596-8796-7218627EC374}" type="pres">
      <dgm:prSet presAssocID="{85E4F38E-A1FD-494E-83E5-A4057FBEB65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C00AD-CE16-4259-8496-A15B75221768}" type="pres">
      <dgm:prSet presAssocID="{85E4F38E-A1FD-494E-83E5-A4057FBEB65B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9F617-39CE-4240-96F0-7A62FC7CB858}" type="pres">
      <dgm:prSet presAssocID="{1600A888-D697-4F0B-BFF2-417957BE3E6E}" presName="sp" presStyleCnt="0"/>
      <dgm:spPr/>
    </dgm:pt>
    <dgm:pt modelId="{AB197376-1CF4-48E6-A8F9-0A8CE3E76173}" type="pres">
      <dgm:prSet presAssocID="{3295FD00-E1CE-4979-8436-C56DD81099BE}" presName="composite" presStyleCnt="0"/>
      <dgm:spPr/>
    </dgm:pt>
    <dgm:pt modelId="{B339C59D-26F4-487F-96FD-8CE9B60F738E}" type="pres">
      <dgm:prSet presAssocID="{3295FD00-E1CE-4979-8436-C56DD81099B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97F68-8273-4B01-8349-AC5CED45475C}" type="pres">
      <dgm:prSet presAssocID="{3295FD00-E1CE-4979-8436-C56DD81099B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6813DC-8689-42DB-992B-397FC7E4C452}" type="presOf" srcId="{EE2F0562-5334-4210-BC94-B8B1DAEB8259}" destId="{1C097F68-8273-4B01-8349-AC5CED45475C}" srcOrd="0" destOrd="0" presId="urn:microsoft.com/office/officeart/2005/8/layout/chevron2"/>
    <dgm:cxn modelId="{8E6AD192-B99F-4C8A-B437-080F269E65EE}" type="presOf" srcId="{30343903-2B5F-4D4F-964D-50B0251598CC}" destId="{3DB41294-10DC-49AC-9784-414D053B1336}" srcOrd="0" destOrd="0" presId="urn:microsoft.com/office/officeart/2005/8/layout/chevron2"/>
    <dgm:cxn modelId="{FC70092D-2869-46F6-9BC0-C3DDDA33302F}" type="presOf" srcId="{51161C26-DF96-47DD-82D4-39604B5BF340}" destId="{979D41BE-CEA1-4901-8DCA-0F9D3569F260}" srcOrd="0" destOrd="0" presId="urn:microsoft.com/office/officeart/2005/8/layout/chevron2"/>
    <dgm:cxn modelId="{22CF2C0E-805B-4CC9-BCE5-DDA636BD9993}" type="presOf" srcId="{7132499E-E4BE-4926-8735-6DDB9B309F8A}" destId="{5F9C00AD-CE16-4259-8496-A15B75221768}" srcOrd="0" destOrd="0" presId="urn:microsoft.com/office/officeart/2005/8/layout/chevron2"/>
    <dgm:cxn modelId="{31013D86-771E-4A9B-A0C9-401B0C038ADA}" srcId="{1C1EBFA2-7422-4601-8C39-F86209302FE9}" destId="{85E4F38E-A1FD-494E-83E5-A4057FBEB65B}" srcOrd="2" destOrd="0" parTransId="{7ACB758F-652C-452B-B6FF-8C2CBE12E743}" sibTransId="{1600A888-D697-4F0B-BFF2-417957BE3E6E}"/>
    <dgm:cxn modelId="{88F37944-28D9-4B5E-98E1-31256C2C33BA}" srcId="{85E4F38E-A1FD-494E-83E5-A4057FBEB65B}" destId="{7132499E-E4BE-4926-8735-6DDB9B309F8A}" srcOrd="0" destOrd="0" parTransId="{194FF165-FD41-4A43-9779-607333FFAE0A}" sibTransId="{5ED06196-A059-43D1-96D7-E57136DA6195}"/>
    <dgm:cxn modelId="{9DAF428E-60A8-4526-A8B3-DAD20A36A330}" srcId="{1C1EBFA2-7422-4601-8C39-F86209302FE9}" destId="{B3E328AC-346A-4F79-A360-39A8E6F9DCA2}" srcOrd="1" destOrd="0" parTransId="{BF036C86-8C26-4AF2-98A4-6C34D10D4701}" sibTransId="{A67896B3-3B50-4F95-8028-23E103B8FE2B}"/>
    <dgm:cxn modelId="{BFEC88B6-8FC8-40E6-B321-56BEA639CF52}" srcId="{3295FD00-E1CE-4979-8436-C56DD81099BE}" destId="{EE2F0562-5334-4210-BC94-B8B1DAEB8259}" srcOrd="0" destOrd="0" parTransId="{398D3623-FD5F-47F7-A5B8-709B03FB593B}" sibTransId="{5818CE90-E082-4BED-9693-7DE4E7514192}"/>
    <dgm:cxn modelId="{0BAF0EF9-51A6-438C-8A1C-17ABE1CED6E4}" type="presOf" srcId="{1C1EBFA2-7422-4601-8C39-F86209302FE9}" destId="{E3624745-7662-4FC1-B07C-5A35DC1C01BE}" srcOrd="0" destOrd="0" presId="urn:microsoft.com/office/officeart/2005/8/layout/chevron2"/>
    <dgm:cxn modelId="{EBB8B817-60D0-412D-A0C4-64B21ADBBD14}" srcId="{B3E328AC-346A-4F79-A360-39A8E6F9DCA2}" destId="{51161C26-DF96-47DD-82D4-39604B5BF340}" srcOrd="0" destOrd="0" parTransId="{6A98D023-E220-4266-9433-5629F660F69C}" sibTransId="{8A4609DC-ACCD-4AA1-9C4F-9DABB8B06404}"/>
    <dgm:cxn modelId="{0FEA88F7-0691-42F0-8AD3-A66929DEF646}" type="presOf" srcId="{85E4F38E-A1FD-494E-83E5-A4057FBEB65B}" destId="{EFD8C8B6-AF1F-4596-8796-7218627EC374}" srcOrd="0" destOrd="0" presId="urn:microsoft.com/office/officeart/2005/8/layout/chevron2"/>
    <dgm:cxn modelId="{6FB39712-B9C2-42BD-9B9E-4DF30F841191}" type="presOf" srcId="{3295FD00-E1CE-4979-8436-C56DD81099BE}" destId="{B339C59D-26F4-487F-96FD-8CE9B60F738E}" srcOrd="0" destOrd="0" presId="urn:microsoft.com/office/officeart/2005/8/layout/chevron2"/>
    <dgm:cxn modelId="{2B0277A4-4E35-4810-8FCB-30E96FBD5164}" type="presOf" srcId="{2A732BCE-12CA-4C75-80BB-B1A8D237167D}" destId="{0FC7E147-629E-494F-B3A8-B6858F1C60CC}" srcOrd="0" destOrd="0" presId="urn:microsoft.com/office/officeart/2005/8/layout/chevron2"/>
    <dgm:cxn modelId="{B93AAABE-E2D3-45D9-9F75-9702ADF63B87}" srcId="{30343903-2B5F-4D4F-964D-50B0251598CC}" destId="{2A732BCE-12CA-4C75-80BB-B1A8D237167D}" srcOrd="0" destOrd="0" parTransId="{1E9FA557-536F-40CF-9020-6FDC52FDB369}" sibTransId="{BA73863B-31E9-4561-B73F-1CAA6CB683FB}"/>
    <dgm:cxn modelId="{C53B1F67-3BB6-49DB-95B1-B182EDD2BB39}" type="presOf" srcId="{B3E328AC-346A-4F79-A360-39A8E6F9DCA2}" destId="{6F79FC61-3CDE-4994-8DC0-FA2FE964C8E2}" srcOrd="0" destOrd="0" presId="urn:microsoft.com/office/officeart/2005/8/layout/chevron2"/>
    <dgm:cxn modelId="{8F1ECD8A-8BDD-4085-BD81-B03DB96B7181}" srcId="{1C1EBFA2-7422-4601-8C39-F86209302FE9}" destId="{3295FD00-E1CE-4979-8436-C56DD81099BE}" srcOrd="3" destOrd="0" parTransId="{1A0DF9C8-DDA8-4F4C-89C8-A21082AE3BF7}" sibTransId="{78C73F07-5E89-479D-ADD5-7920FC0F569E}"/>
    <dgm:cxn modelId="{A09D0EF7-E84F-4B4B-BB3F-BA156F04D5C1}" srcId="{1C1EBFA2-7422-4601-8C39-F86209302FE9}" destId="{30343903-2B5F-4D4F-964D-50B0251598CC}" srcOrd="0" destOrd="0" parTransId="{536C249E-1210-4B71-BDE9-BF579B275934}" sibTransId="{FFB83F64-96F3-4619-99E9-AA83F48BDE7B}"/>
    <dgm:cxn modelId="{343F00A5-A2BD-4E3F-ABCC-A5392CC1B837}" type="presParOf" srcId="{E3624745-7662-4FC1-B07C-5A35DC1C01BE}" destId="{CE6EF534-A525-4AF5-9D49-A7B69E4942F0}" srcOrd="0" destOrd="0" presId="urn:microsoft.com/office/officeart/2005/8/layout/chevron2"/>
    <dgm:cxn modelId="{FD143E5B-A34A-4037-A0FC-F05AD5B98A01}" type="presParOf" srcId="{CE6EF534-A525-4AF5-9D49-A7B69E4942F0}" destId="{3DB41294-10DC-49AC-9784-414D053B1336}" srcOrd="0" destOrd="0" presId="urn:microsoft.com/office/officeart/2005/8/layout/chevron2"/>
    <dgm:cxn modelId="{CEA23F95-BC56-4879-9B4B-322B331EAAAC}" type="presParOf" srcId="{CE6EF534-A525-4AF5-9D49-A7B69E4942F0}" destId="{0FC7E147-629E-494F-B3A8-B6858F1C60CC}" srcOrd="1" destOrd="0" presId="urn:microsoft.com/office/officeart/2005/8/layout/chevron2"/>
    <dgm:cxn modelId="{7FAD794E-EA75-4C06-A3B5-A81C577CEBA4}" type="presParOf" srcId="{E3624745-7662-4FC1-B07C-5A35DC1C01BE}" destId="{F9C8FBDE-590C-4720-8AC1-1C984A55C9DE}" srcOrd="1" destOrd="0" presId="urn:microsoft.com/office/officeart/2005/8/layout/chevron2"/>
    <dgm:cxn modelId="{588EE108-1C1D-4923-962C-DD2C9CF04489}" type="presParOf" srcId="{E3624745-7662-4FC1-B07C-5A35DC1C01BE}" destId="{DE7EF1F5-5F63-43C4-8DD2-DC96E001D98E}" srcOrd="2" destOrd="0" presId="urn:microsoft.com/office/officeart/2005/8/layout/chevron2"/>
    <dgm:cxn modelId="{31282B60-4965-430D-95A5-123FF1C63FC0}" type="presParOf" srcId="{DE7EF1F5-5F63-43C4-8DD2-DC96E001D98E}" destId="{6F79FC61-3CDE-4994-8DC0-FA2FE964C8E2}" srcOrd="0" destOrd="0" presId="urn:microsoft.com/office/officeart/2005/8/layout/chevron2"/>
    <dgm:cxn modelId="{7F0D606C-E29C-4B40-A9C8-19FDC6514720}" type="presParOf" srcId="{DE7EF1F5-5F63-43C4-8DD2-DC96E001D98E}" destId="{979D41BE-CEA1-4901-8DCA-0F9D3569F260}" srcOrd="1" destOrd="0" presId="urn:microsoft.com/office/officeart/2005/8/layout/chevron2"/>
    <dgm:cxn modelId="{A0658677-ACAC-48FD-B520-8CD784BE95B6}" type="presParOf" srcId="{E3624745-7662-4FC1-B07C-5A35DC1C01BE}" destId="{DB472536-BAF6-402A-AC2F-8FDB2A74BBC2}" srcOrd="3" destOrd="0" presId="urn:microsoft.com/office/officeart/2005/8/layout/chevron2"/>
    <dgm:cxn modelId="{19305763-F90B-47A0-915A-61C7CBD994FE}" type="presParOf" srcId="{E3624745-7662-4FC1-B07C-5A35DC1C01BE}" destId="{04DF5C5E-76BF-4261-8C01-036A0E29E2EA}" srcOrd="4" destOrd="0" presId="urn:microsoft.com/office/officeart/2005/8/layout/chevron2"/>
    <dgm:cxn modelId="{A74C83D2-27B0-472C-939C-A3FD94986079}" type="presParOf" srcId="{04DF5C5E-76BF-4261-8C01-036A0E29E2EA}" destId="{EFD8C8B6-AF1F-4596-8796-7218627EC374}" srcOrd="0" destOrd="0" presId="urn:microsoft.com/office/officeart/2005/8/layout/chevron2"/>
    <dgm:cxn modelId="{90A33D10-780F-4784-8F03-D26FD06FF0FD}" type="presParOf" srcId="{04DF5C5E-76BF-4261-8C01-036A0E29E2EA}" destId="{5F9C00AD-CE16-4259-8496-A15B75221768}" srcOrd="1" destOrd="0" presId="urn:microsoft.com/office/officeart/2005/8/layout/chevron2"/>
    <dgm:cxn modelId="{ED9CEE93-D7DD-4ACA-B59F-6C018B496F9D}" type="presParOf" srcId="{E3624745-7662-4FC1-B07C-5A35DC1C01BE}" destId="{94F9F617-39CE-4240-96F0-7A62FC7CB858}" srcOrd="5" destOrd="0" presId="urn:microsoft.com/office/officeart/2005/8/layout/chevron2"/>
    <dgm:cxn modelId="{36413A97-5F0B-467D-B7E4-77D6B7741F90}" type="presParOf" srcId="{E3624745-7662-4FC1-B07C-5A35DC1C01BE}" destId="{AB197376-1CF4-48E6-A8F9-0A8CE3E76173}" srcOrd="6" destOrd="0" presId="urn:microsoft.com/office/officeart/2005/8/layout/chevron2"/>
    <dgm:cxn modelId="{0C9B0CE1-7DB2-4839-8941-D6872A673F26}" type="presParOf" srcId="{AB197376-1CF4-48E6-A8F9-0A8CE3E76173}" destId="{B339C59D-26F4-487F-96FD-8CE9B60F738E}" srcOrd="0" destOrd="0" presId="urn:microsoft.com/office/officeart/2005/8/layout/chevron2"/>
    <dgm:cxn modelId="{7C2E868E-F1FE-400B-A683-283AA45A5A15}" type="presParOf" srcId="{AB197376-1CF4-48E6-A8F9-0A8CE3E76173}" destId="{1C097F68-8273-4B01-8349-AC5CED45475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407078-1907-4A57-BAE5-62049C71D4B8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C81B99F-92E5-4383-B65C-ACDCF967C15F}">
      <dgm:prSet/>
      <dgm:spPr/>
      <dgm:t>
        <a:bodyPr/>
        <a:lstStyle/>
        <a:p>
          <a:pPr rtl="0"/>
          <a:r>
            <a:rPr lang="en-US" smtClean="0"/>
            <a:t>Bethel spends more than it needs to for energy</a:t>
          </a:r>
          <a:endParaRPr lang="en-US"/>
        </a:p>
      </dgm:t>
    </dgm:pt>
    <dgm:pt modelId="{45D0EA44-CE9C-483F-87B3-FFCEB0A33D1E}" type="parTrans" cxnId="{EA2753DC-55BF-497A-BA0B-86F93D2D02DF}">
      <dgm:prSet/>
      <dgm:spPr/>
      <dgm:t>
        <a:bodyPr/>
        <a:lstStyle/>
        <a:p>
          <a:endParaRPr lang="en-US"/>
        </a:p>
      </dgm:t>
    </dgm:pt>
    <dgm:pt modelId="{C3A2A566-01D1-4325-8EB5-293963416CC5}" type="sibTrans" cxnId="{EA2753DC-55BF-497A-BA0B-86F93D2D02DF}">
      <dgm:prSet/>
      <dgm:spPr/>
      <dgm:t>
        <a:bodyPr/>
        <a:lstStyle/>
        <a:p>
          <a:endParaRPr lang="en-US"/>
        </a:p>
      </dgm:t>
    </dgm:pt>
    <dgm:pt modelId="{3151B7FD-CBA4-46E9-A03E-EDBE77D64AC1}">
      <dgm:prSet/>
      <dgm:spPr/>
      <dgm:t>
        <a:bodyPr/>
        <a:lstStyle/>
        <a:p>
          <a:pPr rtl="0"/>
          <a:r>
            <a:rPr lang="en-US" smtClean="0"/>
            <a:t>Building equipment is out-of-date or needs replacing</a:t>
          </a:r>
          <a:endParaRPr lang="en-US"/>
        </a:p>
      </dgm:t>
    </dgm:pt>
    <dgm:pt modelId="{632B97DA-E0E2-4E29-9357-C12F03FCE15F}" type="parTrans" cxnId="{5DA5E6FF-9474-4C49-9C4D-B0891B5739C8}">
      <dgm:prSet/>
      <dgm:spPr/>
      <dgm:t>
        <a:bodyPr/>
        <a:lstStyle/>
        <a:p>
          <a:endParaRPr lang="en-US"/>
        </a:p>
      </dgm:t>
    </dgm:pt>
    <dgm:pt modelId="{83FB816B-D9F6-4CD8-8249-B76615856A85}" type="sibTrans" cxnId="{5DA5E6FF-9474-4C49-9C4D-B0891B5739C8}">
      <dgm:prSet/>
      <dgm:spPr/>
      <dgm:t>
        <a:bodyPr/>
        <a:lstStyle/>
        <a:p>
          <a:endParaRPr lang="en-US"/>
        </a:p>
      </dgm:t>
    </dgm:pt>
    <dgm:pt modelId="{B772F004-8585-4176-B2E2-5EF7E24EFD9C}">
      <dgm:prSet/>
      <dgm:spPr/>
      <dgm:t>
        <a:bodyPr/>
        <a:lstStyle/>
        <a:p>
          <a:pPr rtl="0"/>
          <a:r>
            <a:rPr lang="en-US" dirty="0" smtClean="0"/>
            <a:t>Town has limited resources (capital funds, staff, expertise)</a:t>
          </a:r>
          <a:endParaRPr lang="en-US" dirty="0"/>
        </a:p>
      </dgm:t>
    </dgm:pt>
    <dgm:pt modelId="{D366F5EE-7FA8-48AB-B0FD-418AFD979B80}" type="parTrans" cxnId="{0984B4F1-3397-486C-B49C-BB1EC532D515}">
      <dgm:prSet/>
      <dgm:spPr/>
      <dgm:t>
        <a:bodyPr/>
        <a:lstStyle/>
        <a:p>
          <a:endParaRPr lang="en-US"/>
        </a:p>
      </dgm:t>
    </dgm:pt>
    <dgm:pt modelId="{CE2E2B83-D669-43E0-A2CC-15E6D1BB92FA}" type="sibTrans" cxnId="{0984B4F1-3397-486C-B49C-BB1EC532D515}">
      <dgm:prSet/>
      <dgm:spPr/>
      <dgm:t>
        <a:bodyPr/>
        <a:lstStyle/>
        <a:p>
          <a:endParaRPr lang="en-US"/>
        </a:p>
      </dgm:t>
    </dgm:pt>
    <dgm:pt modelId="{C33C1BD0-6444-4232-8053-44E8953D755E}" type="pres">
      <dgm:prSet presAssocID="{4F407078-1907-4A57-BAE5-62049C71D4B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BB58C2-ACBE-42A3-85AF-D20BEFB1EAA4}" type="pres">
      <dgm:prSet presAssocID="{2C81B99F-92E5-4383-B65C-ACDCF967C15F}" presName="vertOne" presStyleCnt="0"/>
      <dgm:spPr/>
    </dgm:pt>
    <dgm:pt modelId="{83224615-59CA-4CA1-8F3A-30AB579AC531}" type="pres">
      <dgm:prSet presAssocID="{2C81B99F-92E5-4383-B65C-ACDCF967C15F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6D4041-C9FF-4581-B69E-1429A6394428}" type="pres">
      <dgm:prSet presAssocID="{2C81B99F-92E5-4383-B65C-ACDCF967C15F}" presName="horzOne" presStyleCnt="0"/>
      <dgm:spPr/>
    </dgm:pt>
    <dgm:pt modelId="{51E293E0-4F07-4C98-9A18-B7A3EC0D586D}" type="pres">
      <dgm:prSet presAssocID="{C3A2A566-01D1-4325-8EB5-293963416CC5}" presName="sibSpaceOne" presStyleCnt="0"/>
      <dgm:spPr/>
    </dgm:pt>
    <dgm:pt modelId="{10C9D3CD-20C4-4647-A8B1-3FBAE1E2AE52}" type="pres">
      <dgm:prSet presAssocID="{3151B7FD-CBA4-46E9-A03E-EDBE77D64AC1}" presName="vertOne" presStyleCnt="0"/>
      <dgm:spPr/>
    </dgm:pt>
    <dgm:pt modelId="{C9CE1AD8-089C-4BF6-BE17-B7468DD33F1B}" type="pres">
      <dgm:prSet presAssocID="{3151B7FD-CBA4-46E9-A03E-EDBE77D64AC1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59D799-C537-411D-8BC5-15712A955A26}" type="pres">
      <dgm:prSet presAssocID="{3151B7FD-CBA4-46E9-A03E-EDBE77D64AC1}" presName="horzOne" presStyleCnt="0"/>
      <dgm:spPr/>
    </dgm:pt>
    <dgm:pt modelId="{C32347B9-6107-4EDB-94BC-048849A4AAA4}" type="pres">
      <dgm:prSet presAssocID="{83FB816B-D9F6-4CD8-8249-B76615856A85}" presName="sibSpaceOne" presStyleCnt="0"/>
      <dgm:spPr/>
    </dgm:pt>
    <dgm:pt modelId="{3FF53EEB-9942-4466-B138-4E07FD6BBD30}" type="pres">
      <dgm:prSet presAssocID="{B772F004-8585-4176-B2E2-5EF7E24EFD9C}" presName="vertOne" presStyleCnt="0"/>
      <dgm:spPr/>
    </dgm:pt>
    <dgm:pt modelId="{9CBFB5A2-D3CA-4FD8-B0DC-EC369DE8BFB1}" type="pres">
      <dgm:prSet presAssocID="{B772F004-8585-4176-B2E2-5EF7E24EFD9C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D92922-154C-4AA6-B8D8-7535E0AA0CF0}" type="pres">
      <dgm:prSet presAssocID="{B772F004-8585-4176-B2E2-5EF7E24EFD9C}" presName="horzOne" presStyleCnt="0"/>
      <dgm:spPr/>
    </dgm:pt>
  </dgm:ptLst>
  <dgm:cxnLst>
    <dgm:cxn modelId="{5DA5E6FF-9474-4C49-9C4D-B0891B5739C8}" srcId="{4F407078-1907-4A57-BAE5-62049C71D4B8}" destId="{3151B7FD-CBA4-46E9-A03E-EDBE77D64AC1}" srcOrd="1" destOrd="0" parTransId="{632B97DA-E0E2-4E29-9357-C12F03FCE15F}" sibTransId="{83FB816B-D9F6-4CD8-8249-B76615856A85}"/>
    <dgm:cxn modelId="{EA2753DC-55BF-497A-BA0B-86F93D2D02DF}" srcId="{4F407078-1907-4A57-BAE5-62049C71D4B8}" destId="{2C81B99F-92E5-4383-B65C-ACDCF967C15F}" srcOrd="0" destOrd="0" parTransId="{45D0EA44-CE9C-483F-87B3-FFCEB0A33D1E}" sibTransId="{C3A2A566-01D1-4325-8EB5-293963416CC5}"/>
    <dgm:cxn modelId="{BE981544-06EA-400B-A9B5-74B83FDB8482}" type="presOf" srcId="{2C81B99F-92E5-4383-B65C-ACDCF967C15F}" destId="{83224615-59CA-4CA1-8F3A-30AB579AC531}" srcOrd="0" destOrd="0" presId="urn:microsoft.com/office/officeart/2005/8/layout/hierarchy4"/>
    <dgm:cxn modelId="{76930EE5-06F2-47CC-8BEA-4C1A25F46EAF}" type="presOf" srcId="{3151B7FD-CBA4-46E9-A03E-EDBE77D64AC1}" destId="{C9CE1AD8-089C-4BF6-BE17-B7468DD33F1B}" srcOrd="0" destOrd="0" presId="urn:microsoft.com/office/officeart/2005/8/layout/hierarchy4"/>
    <dgm:cxn modelId="{23EFEB75-C050-4D2B-AFB0-7F9F056FC890}" type="presOf" srcId="{4F407078-1907-4A57-BAE5-62049C71D4B8}" destId="{C33C1BD0-6444-4232-8053-44E8953D755E}" srcOrd="0" destOrd="0" presId="urn:microsoft.com/office/officeart/2005/8/layout/hierarchy4"/>
    <dgm:cxn modelId="{5BBD4E9E-6727-4019-A051-B833DB86FA3F}" type="presOf" srcId="{B772F004-8585-4176-B2E2-5EF7E24EFD9C}" destId="{9CBFB5A2-D3CA-4FD8-B0DC-EC369DE8BFB1}" srcOrd="0" destOrd="0" presId="urn:microsoft.com/office/officeart/2005/8/layout/hierarchy4"/>
    <dgm:cxn modelId="{0984B4F1-3397-486C-B49C-BB1EC532D515}" srcId="{4F407078-1907-4A57-BAE5-62049C71D4B8}" destId="{B772F004-8585-4176-B2E2-5EF7E24EFD9C}" srcOrd="2" destOrd="0" parTransId="{D366F5EE-7FA8-48AB-B0FD-418AFD979B80}" sibTransId="{CE2E2B83-D669-43E0-A2CC-15E6D1BB92FA}"/>
    <dgm:cxn modelId="{C33C21B4-28F0-4DAE-AF63-1DB0FD4E2C82}" type="presParOf" srcId="{C33C1BD0-6444-4232-8053-44E8953D755E}" destId="{23BB58C2-ACBE-42A3-85AF-D20BEFB1EAA4}" srcOrd="0" destOrd="0" presId="urn:microsoft.com/office/officeart/2005/8/layout/hierarchy4"/>
    <dgm:cxn modelId="{0D4405D9-BD06-4922-A798-9A7318AE4BB6}" type="presParOf" srcId="{23BB58C2-ACBE-42A3-85AF-D20BEFB1EAA4}" destId="{83224615-59CA-4CA1-8F3A-30AB579AC531}" srcOrd="0" destOrd="0" presId="urn:microsoft.com/office/officeart/2005/8/layout/hierarchy4"/>
    <dgm:cxn modelId="{CF3EC4A3-ACD0-427B-8271-4B240D49C46F}" type="presParOf" srcId="{23BB58C2-ACBE-42A3-85AF-D20BEFB1EAA4}" destId="{326D4041-C9FF-4581-B69E-1429A6394428}" srcOrd="1" destOrd="0" presId="urn:microsoft.com/office/officeart/2005/8/layout/hierarchy4"/>
    <dgm:cxn modelId="{F5B5BFC5-E80A-4DD6-973A-A8306B4A6C43}" type="presParOf" srcId="{C33C1BD0-6444-4232-8053-44E8953D755E}" destId="{51E293E0-4F07-4C98-9A18-B7A3EC0D586D}" srcOrd="1" destOrd="0" presId="urn:microsoft.com/office/officeart/2005/8/layout/hierarchy4"/>
    <dgm:cxn modelId="{D97B1868-D3D7-4F1E-9B30-DE044DEC7A10}" type="presParOf" srcId="{C33C1BD0-6444-4232-8053-44E8953D755E}" destId="{10C9D3CD-20C4-4647-A8B1-3FBAE1E2AE52}" srcOrd="2" destOrd="0" presId="urn:microsoft.com/office/officeart/2005/8/layout/hierarchy4"/>
    <dgm:cxn modelId="{D9456A76-AA53-4AD4-A7C5-00BC3457CC9B}" type="presParOf" srcId="{10C9D3CD-20C4-4647-A8B1-3FBAE1E2AE52}" destId="{C9CE1AD8-089C-4BF6-BE17-B7468DD33F1B}" srcOrd="0" destOrd="0" presId="urn:microsoft.com/office/officeart/2005/8/layout/hierarchy4"/>
    <dgm:cxn modelId="{968D30BE-C0B1-4EAE-99B7-093D1EA2E6FA}" type="presParOf" srcId="{10C9D3CD-20C4-4647-A8B1-3FBAE1E2AE52}" destId="{5259D799-C537-411D-8BC5-15712A955A26}" srcOrd="1" destOrd="0" presId="urn:microsoft.com/office/officeart/2005/8/layout/hierarchy4"/>
    <dgm:cxn modelId="{FA40B66B-B698-45F4-8E3A-EE8EE9B422AD}" type="presParOf" srcId="{C33C1BD0-6444-4232-8053-44E8953D755E}" destId="{C32347B9-6107-4EDB-94BC-048849A4AAA4}" srcOrd="3" destOrd="0" presId="urn:microsoft.com/office/officeart/2005/8/layout/hierarchy4"/>
    <dgm:cxn modelId="{440D263A-56FB-4ACA-8FC4-228C37213D48}" type="presParOf" srcId="{C33C1BD0-6444-4232-8053-44E8953D755E}" destId="{3FF53EEB-9942-4466-B138-4E07FD6BBD30}" srcOrd="4" destOrd="0" presId="urn:microsoft.com/office/officeart/2005/8/layout/hierarchy4"/>
    <dgm:cxn modelId="{D9FAEBD3-48AF-4DD9-9C81-C4864B656546}" type="presParOf" srcId="{3FF53EEB-9942-4466-B138-4E07FD6BBD30}" destId="{9CBFB5A2-D3CA-4FD8-B0DC-EC369DE8BFB1}" srcOrd="0" destOrd="0" presId="urn:microsoft.com/office/officeart/2005/8/layout/hierarchy4"/>
    <dgm:cxn modelId="{20DAF915-F584-478C-9921-009B5BCF6E13}" type="presParOf" srcId="{3FF53EEB-9942-4466-B138-4E07FD6BBD30}" destId="{6BD92922-154C-4AA6-B8D8-7535E0AA0CF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6E666B-4A98-4F7B-ADC4-0BBB8B5AA9F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1F9606-3AF0-493A-8AEB-122130FC9A9A}">
      <dgm:prSet/>
      <dgm:spPr/>
      <dgm:t>
        <a:bodyPr/>
        <a:lstStyle/>
        <a:p>
          <a:pPr rtl="0"/>
          <a:r>
            <a:rPr lang="en-US" dirty="0" smtClean="0"/>
            <a:t>Avoids tax increases</a:t>
          </a:r>
          <a:endParaRPr lang="en-US" dirty="0"/>
        </a:p>
      </dgm:t>
    </dgm:pt>
    <dgm:pt modelId="{762A1503-563F-43FC-8887-91414D66465C}" type="parTrans" cxnId="{E4E52ABA-2A52-41E5-9E72-AF0C3EA0BEF9}">
      <dgm:prSet/>
      <dgm:spPr/>
      <dgm:t>
        <a:bodyPr/>
        <a:lstStyle/>
        <a:p>
          <a:endParaRPr lang="en-US"/>
        </a:p>
      </dgm:t>
    </dgm:pt>
    <dgm:pt modelId="{AA222D9C-27D1-469F-88F8-95631D6CF939}" type="sibTrans" cxnId="{E4E52ABA-2A52-41E5-9E72-AF0C3EA0BEF9}">
      <dgm:prSet/>
      <dgm:spPr/>
      <dgm:t>
        <a:bodyPr/>
        <a:lstStyle/>
        <a:p>
          <a:endParaRPr lang="en-US"/>
        </a:p>
      </dgm:t>
    </dgm:pt>
    <dgm:pt modelId="{27C93D80-A70D-4AD9-8B41-70119E4C3541}">
      <dgm:prSet/>
      <dgm:spPr/>
      <dgm:t>
        <a:bodyPr/>
        <a:lstStyle/>
        <a:p>
          <a:pPr rtl="0"/>
          <a:r>
            <a:rPr lang="en-US" dirty="0" smtClean="0"/>
            <a:t>Performance protection</a:t>
          </a:r>
          <a:endParaRPr lang="en-US" dirty="0"/>
        </a:p>
      </dgm:t>
    </dgm:pt>
    <dgm:pt modelId="{C138AF20-54B5-49D7-BE3F-9AEB7D969E3A}" type="parTrans" cxnId="{DE959455-E999-4B3E-8419-52F175872E69}">
      <dgm:prSet/>
      <dgm:spPr/>
      <dgm:t>
        <a:bodyPr/>
        <a:lstStyle/>
        <a:p>
          <a:endParaRPr lang="en-US"/>
        </a:p>
      </dgm:t>
    </dgm:pt>
    <dgm:pt modelId="{78116BBF-C81A-46A1-9EE3-D10B0C971C3F}" type="sibTrans" cxnId="{DE959455-E999-4B3E-8419-52F175872E69}">
      <dgm:prSet/>
      <dgm:spPr/>
      <dgm:t>
        <a:bodyPr/>
        <a:lstStyle/>
        <a:p>
          <a:endParaRPr lang="en-US"/>
        </a:p>
      </dgm:t>
    </dgm:pt>
    <dgm:pt modelId="{481AE64F-8BCE-440B-BB65-415A07208EAC}" type="pres">
      <dgm:prSet presAssocID="{FB6E666B-4A98-4F7B-ADC4-0BBB8B5AA9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3079F1-4398-4FF6-931A-06A7587DF576}" type="pres">
      <dgm:prSet presAssocID="{561F9606-3AF0-493A-8AEB-122130FC9A9A}" presName="vertOne" presStyleCnt="0"/>
      <dgm:spPr/>
    </dgm:pt>
    <dgm:pt modelId="{71BD051A-AB63-46D0-B5E4-241ADFF5466E}" type="pres">
      <dgm:prSet presAssocID="{561F9606-3AF0-493A-8AEB-122130FC9A9A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9C7889-8238-456E-BA36-95E4C8EDEBFD}" type="pres">
      <dgm:prSet presAssocID="{561F9606-3AF0-493A-8AEB-122130FC9A9A}" presName="horzOne" presStyleCnt="0"/>
      <dgm:spPr/>
    </dgm:pt>
    <dgm:pt modelId="{2B8F687C-EC27-431F-8D4D-51C94F8BF180}" type="pres">
      <dgm:prSet presAssocID="{AA222D9C-27D1-469F-88F8-95631D6CF939}" presName="sibSpaceOne" presStyleCnt="0"/>
      <dgm:spPr/>
    </dgm:pt>
    <dgm:pt modelId="{8DAB9676-A126-464F-AA7D-DE62EC467343}" type="pres">
      <dgm:prSet presAssocID="{27C93D80-A70D-4AD9-8B41-70119E4C3541}" presName="vertOne" presStyleCnt="0"/>
      <dgm:spPr/>
    </dgm:pt>
    <dgm:pt modelId="{A83424B9-01E9-4A3A-A1EE-94457CD54FFD}" type="pres">
      <dgm:prSet presAssocID="{27C93D80-A70D-4AD9-8B41-70119E4C3541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54E5E1-E886-4D28-914F-392B15915669}" type="pres">
      <dgm:prSet presAssocID="{27C93D80-A70D-4AD9-8B41-70119E4C3541}" presName="horzOne" presStyleCnt="0"/>
      <dgm:spPr/>
    </dgm:pt>
  </dgm:ptLst>
  <dgm:cxnLst>
    <dgm:cxn modelId="{7109C822-198C-44F9-901E-99036303FEB4}" type="presOf" srcId="{561F9606-3AF0-493A-8AEB-122130FC9A9A}" destId="{71BD051A-AB63-46D0-B5E4-241ADFF5466E}" srcOrd="0" destOrd="0" presId="urn:microsoft.com/office/officeart/2005/8/layout/hierarchy4"/>
    <dgm:cxn modelId="{5C6DD2D6-DA3F-49EA-824F-5AD8A277FF69}" type="presOf" srcId="{27C93D80-A70D-4AD9-8B41-70119E4C3541}" destId="{A83424B9-01E9-4A3A-A1EE-94457CD54FFD}" srcOrd="0" destOrd="0" presId="urn:microsoft.com/office/officeart/2005/8/layout/hierarchy4"/>
    <dgm:cxn modelId="{46C09A29-F25B-43EC-88D8-6C05737AD2BE}" type="presOf" srcId="{FB6E666B-4A98-4F7B-ADC4-0BBB8B5AA9F6}" destId="{481AE64F-8BCE-440B-BB65-415A07208EAC}" srcOrd="0" destOrd="0" presId="urn:microsoft.com/office/officeart/2005/8/layout/hierarchy4"/>
    <dgm:cxn modelId="{E4E52ABA-2A52-41E5-9E72-AF0C3EA0BEF9}" srcId="{FB6E666B-4A98-4F7B-ADC4-0BBB8B5AA9F6}" destId="{561F9606-3AF0-493A-8AEB-122130FC9A9A}" srcOrd="0" destOrd="0" parTransId="{762A1503-563F-43FC-8887-91414D66465C}" sibTransId="{AA222D9C-27D1-469F-88F8-95631D6CF939}"/>
    <dgm:cxn modelId="{DE959455-E999-4B3E-8419-52F175872E69}" srcId="{FB6E666B-4A98-4F7B-ADC4-0BBB8B5AA9F6}" destId="{27C93D80-A70D-4AD9-8B41-70119E4C3541}" srcOrd="1" destOrd="0" parTransId="{C138AF20-54B5-49D7-BE3F-9AEB7D969E3A}" sibTransId="{78116BBF-C81A-46A1-9EE3-D10B0C971C3F}"/>
    <dgm:cxn modelId="{7F90D090-99FA-4264-BF6A-0160021311D1}" type="presParOf" srcId="{481AE64F-8BCE-440B-BB65-415A07208EAC}" destId="{F13079F1-4398-4FF6-931A-06A7587DF576}" srcOrd="0" destOrd="0" presId="urn:microsoft.com/office/officeart/2005/8/layout/hierarchy4"/>
    <dgm:cxn modelId="{0542D584-32EC-403F-A94C-7C1B18D7D30A}" type="presParOf" srcId="{F13079F1-4398-4FF6-931A-06A7587DF576}" destId="{71BD051A-AB63-46D0-B5E4-241ADFF5466E}" srcOrd="0" destOrd="0" presId="urn:microsoft.com/office/officeart/2005/8/layout/hierarchy4"/>
    <dgm:cxn modelId="{A1FEBCE4-23E6-44E1-A142-81D1D330B11C}" type="presParOf" srcId="{F13079F1-4398-4FF6-931A-06A7587DF576}" destId="{1B9C7889-8238-456E-BA36-95E4C8EDEBFD}" srcOrd="1" destOrd="0" presId="urn:microsoft.com/office/officeart/2005/8/layout/hierarchy4"/>
    <dgm:cxn modelId="{02278EC9-0306-4FA6-9E55-43AE19AF0DB7}" type="presParOf" srcId="{481AE64F-8BCE-440B-BB65-415A07208EAC}" destId="{2B8F687C-EC27-431F-8D4D-51C94F8BF180}" srcOrd="1" destOrd="0" presId="urn:microsoft.com/office/officeart/2005/8/layout/hierarchy4"/>
    <dgm:cxn modelId="{449171EF-5166-46F4-96EC-8D8B7C35D6D4}" type="presParOf" srcId="{481AE64F-8BCE-440B-BB65-415A07208EAC}" destId="{8DAB9676-A126-464F-AA7D-DE62EC467343}" srcOrd="2" destOrd="0" presId="urn:microsoft.com/office/officeart/2005/8/layout/hierarchy4"/>
    <dgm:cxn modelId="{5384BA80-B69A-4FCC-9DE6-1E51C86F1C00}" type="presParOf" srcId="{8DAB9676-A126-464F-AA7D-DE62EC467343}" destId="{A83424B9-01E9-4A3A-A1EE-94457CD54FFD}" srcOrd="0" destOrd="0" presId="urn:microsoft.com/office/officeart/2005/8/layout/hierarchy4"/>
    <dgm:cxn modelId="{605D683A-C54E-499E-878A-8C81EF444FCE}" type="presParOf" srcId="{8DAB9676-A126-464F-AA7D-DE62EC467343}" destId="{1A54E5E1-E886-4D28-914F-392B1591566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C85211-224B-4CC0-A3DF-83F4979903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5D201A-BD6B-4A85-9EDB-BA4564EE9849}">
      <dgm:prSet/>
      <dgm:spPr/>
      <dgm:t>
        <a:bodyPr/>
        <a:lstStyle/>
        <a:p>
          <a:pPr rtl="0"/>
          <a:r>
            <a:rPr lang="en-US" dirty="0" smtClean="0"/>
            <a:t>2012</a:t>
          </a:r>
          <a:endParaRPr lang="en-US" dirty="0"/>
        </a:p>
      </dgm:t>
    </dgm:pt>
    <dgm:pt modelId="{17908258-8A95-4212-A4A2-608D275A70CB}" type="parTrans" cxnId="{87152154-2E09-4DB7-AC4C-AE6611CD528B}">
      <dgm:prSet/>
      <dgm:spPr/>
      <dgm:t>
        <a:bodyPr/>
        <a:lstStyle/>
        <a:p>
          <a:endParaRPr lang="en-US"/>
        </a:p>
      </dgm:t>
    </dgm:pt>
    <dgm:pt modelId="{593B8E74-8E00-44C0-9CFF-C754C4F6A88A}" type="sibTrans" cxnId="{87152154-2E09-4DB7-AC4C-AE6611CD528B}">
      <dgm:prSet/>
      <dgm:spPr/>
      <dgm:t>
        <a:bodyPr/>
        <a:lstStyle/>
        <a:p>
          <a:endParaRPr lang="en-US"/>
        </a:p>
      </dgm:t>
    </dgm:pt>
    <dgm:pt modelId="{9FE21074-6362-4B86-B917-6BDACF90F6AB}">
      <dgm:prSet/>
      <dgm:spPr/>
      <dgm:t>
        <a:bodyPr/>
        <a:lstStyle/>
        <a:p>
          <a:pPr rtl="0"/>
          <a:r>
            <a:rPr lang="en-US" dirty="0" smtClean="0"/>
            <a:t>Ameresco, Inc. selected based on qualifications, references, etc.</a:t>
          </a:r>
          <a:endParaRPr lang="en-US" dirty="0"/>
        </a:p>
      </dgm:t>
    </dgm:pt>
    <dgm:pt modelId="{8C167A32-116C-4CC7-AFE6-62BCA2592D79}" type="parTrans" cxnId="{3565A8AF-AF49-4855-B937-BD1EB228CFB4}">
      <dgm:prSet/>
      <dgm:spPr/>
      <dgm:t>
        <a:bodyPr/>
        <a:lstStyle/>
        <a:p>
          <a:endParaRPr lang="en-US"/>
        </a:p>
      </dgm:t>
    </dgm:pt>
    <dgm:pt modelId="{79B1922E-6914-4C3D-A1BB-652EB038CF28}" type="sibTrans" cxnId="{3565A8AF-AF49-4855-B937-BD1EB228CFB4}">
      <dgm:prSet/>
      <dgm:spPr/>
      <dgm:t>
        <a:bodyPr/>
        <a:lstStyle/>
        <a:p>
          <a:endParaRPr lang="en-US"/>
        </a:p>
      </dgm:t>
    </dgm:pt>
    <dgm:pt modelId="{409D5935-AA2E-4835-8EF1-FD892E36311A}">
      <dgm:prSet/>
      <dgm:spPr/>
      <dgm:t>
        <a:bodyPr/>
        <a:lstStyle/>
        <a:p>
          <a:pPr rtl="0"/>
          <a:r>
            <a:rPr lang="en-US" dirty="0" smtClean="0"/>
            <a:t> </a:t>
          </a:r>
          <a:endParaRPr lang="en-US" dirty="0"/>
        </a:p>
      </dgm:t>
    </dgm:pt>
    <dgm:pt modelId="{EB420A00-2563-4AAA-BD0A-C5186520779B}" type="parTrans" cxnId="{BF71A27B-08BA-458E-935B-6609699F5F56}">
      <dgm:prSet/>
      <dgm:spPr/>
      <dgm:t>
        <a:bodyPr/>
        <a:lstStyle/>
        <a:p>
          <a:endParaRPr lang="en-US"/>
        </a:p>
      </dgm:t>
    </dgm:pt>
    <dgm:pt modelId="{0F6D938F-F4AC-47A2-8035-3D21FC4C0328}" type="sibTrans" cxnId="{BF71A27B-08BA-458E-935B-6609699F5F56}">
      <dgm:prSet/>
      <dgm:spPr/>
      <dgm:t>
        <a:bodyPr/>
        <a:lstStyle/>
        <a:p>
          <a:endParaRPr lang="en-US"/>
        </a:p>
      </dgm:t>
    </dgm:pt>
    <dgm:pt modelId="{BF99C4A8-1D13-49B4-B157-D7CF7C986E26}">
      <dgm:prSet/>
      <dgm:spPr/>
      <dgm:t>
        <a:bodyPr/>
        <a:lstStyle/>
        <a:p>
          <a:pPr rtl="0"/>
          <a:r>
            <a:rPr lang="en-US" dirty="0" smtClean="0"/>
            <a:t>ECC and Ameresco have refined the proposed project</a:t>
          </a:r>
          <a:endParaRPr lang="en-US" dirty="0"/>
        </a:p>
      </dgm:t>
    </dgm:pt>
    <dgm:pt modelId="{A688B4B1-F285-4682-AF10-EA1232B8A923}" type="parTrans" cxnId="{DFA9E0DF-A3A0-4DFF-8235-0E9DD8E79978}">
      <dgm:prSet/>
      <dgm:spPr/>
      <dgm:t>
        <a:bodyPr/>
        <a:lstStyle/>
        <a:p>
          <a:endParaRPr lang="en-US"/>
        </a:p>
      </dgm:t>
    </dgm:pt>
    <dgm:pt modelId="{FD00E38E-62C6-4354-ADDD-82BB6D8DA929}" type="sibTrans" cxnId="{DFA9E0DF-A3A0-4DFF-8235-0E9DD8E79978}">
      <dgm:prSet/>
      <dgm:spPr/>
      <dgm:t>
        <a:bodyPr/>
        <a:lstStyle/>
        <a:p>
          <a:endParaRPr lang="en-US"/>
        </a:p>
      </dgm:t>
    </dgm:pt>
    <dgm:pt modelId="{D8E8E948-63A5-4CEB-A06A-949E547CC7C9}">
      <dgm:prSet/>
      <dgm:spPr/>
      <dgm:t>
        <a:bodyPr/>
        <a:lstStyle/>
        <a:p>
          <a:pPr rtl="0"/>
          <a:r>
            <a:rPr lang="en-US" dirty="0" smtClean="0"/>
            <a:t>Peregrine Energy Group, Inc. (PEG) hired as Town’s Owner’s Agent</a:t>
          </a:r>
          <a:endParaRPr lang="en-US" dirty="0"/>
        </a:p>
      </dgm:t>
    </dgm:pt>
    <dgm:pt modelId="{6346FFA4-D982-4AAF-9A3B-AE31EC8D1F5D}" type="parTrans" cxnId="{C07D2DAC-9D2A-49AC-91AC-61BC93EAB370}">
      <dgm:prSet/>
      <dgm:spPr/>
      <dgm:t>
        <a:bodyPr/>
        <a:lstStyle/>
        <a:p>
          <a:endParaRPr lang="en-US"/>
        </a:p>
      </dgm:t>
    </dgm:pt>
    <dgm:pt modelId="{2E624B0C-193B-46C5-8BF0-5248EE1C752F}" type="sibTrans" cxnId="{C07D2DAC-9D2A-49AC-91AC-61BC93EAB370}">
      <dgm:prSet/>
      <dgm:spPr/>
      <dgm:t>
        <a:bodyPr/>
        <a:lstStyle/>
        <a:p>
          <a:endParaRPr lang="en-US"/>
        </a:p>
      </dgm:t>
    </dgm:pt>
    <dgm:pt modelId="{29E7231D-D968-45BB-B21B-CEE0B6EF562D}">
      <dgm:prSet/>
      <dgm:spPr/>
      <dgm:t>
        <a:bodyPr/>
        <a:lstStyle/>
        <a:p>
          <a:pPr rtl="0"/>
          <a:r>
            <a:rPr lang="en-US" dirty="0" smtClean="0"/>
            <a:t>Bethel issued an RFQ to ESCOs</a:t>
          </a:r>
          <a:endParaRPr lang="en-US" dirty="0"/>
        </a:p>
      </dgm:t>
    </dgm:pt>
    <dgm:pt modelId="{DAA805F8-3EA7-42B0-A820-B4E0B128AB1B}" type="parTrans" cxnId="{730165A3-1BE9-437D-A8CE-47A96A29A141}">
      <dgm:prSet/>
      <dgm:spPr/>
      <dgm:t>
        <a:bodyPr/>
        <a:lstStyle/>
        <a:p>
          <a:endParaRPr lang="en-US"/>
        </a:p>
      </dgm:t>
    </dgm:pt>
    <dgm:pt modelId="{596F9609-F6D1-4008-8B6B-B80623D6CA23}" type="sibTrans" cxnId="{730165A3-1BE9-437D-A8CE-47A96A29A141}">
      <dgm:prSet/>
      <dgm:spPr/>
      <dgm:t>
        <a:bodyPr/>
        <a:lstStyle/>
        <a:p>
          <a:endParaRPr lang="en-US"/>
        </a:p>
      </dgm:t>
    </dgm:pt>
    <dgm:pt modelId="{F12E6F43-C06F-4B42-A1C3-09B38E2E6297}">
      <dgm:prSet/>
      <dgm:spPr/>
      <dgm:t>
        <a:bodyPr/>
        <a:lstStyle/>
        <a:p>
          <a:pPr rtl="0"/>
          <a:r>
            <a:rPr lang="en-US" dirty="0" smtClean="0"/>
            <a:t>5 submit responses</a:t>
          </a:r>
          <a:endParaRPr lang="en-US" dirty="0"/>
        </a:p>
      </dgm:t>
    </dgm:pt>
    <dgm:pt modelId="{A073E076-AA0F-4FF5-B047-353A893C4310}" type="parTrans" cxnId="{3D92C3FE-395D-4078-B6D5-8CE5AFFEE0A5}">
      <dgm:prSet/>
      <dgm:spPr/>
      <dgm:t>
        <a:bodyPr/>
        <a:lstStyle/>
        <a:p>
          <a:endParaRPr lang="en-US"/>
        </a:p>
      </dgm:t>
    </dgm:pt>
    <dgm:pt modelId="{8FE9AD9B-FCB9-417A-A0AA-900654713A26}" type="sibTrans" cxnId="{3D92C3FE-395D-4078-B6D5-8CE5AFFEE0A5}">
      <dgm:prSet/>
      <dgm:spPr/>
      <dgm:t>
        <a:bodyPr/>
        <a:lstStyle/>
        <a:p>
          <a:endParaRPr lang="en-US"/>
        </a:p>
      </dgm:t>
    </dgm:pt>
    <dgm:pt modelId="{3B98DACE-F6DD-4647-9854-86A2BE662A76}">
      <dgm:prSet/>
      <dgm:spPr/>
      <dgm:t>
        <a:bodyPr/>
        <a:lstStyle/>
        <a:p>
          <a:pPr rtl="0"/>
          <a:endParaRPr lang="en-US"/>
        </a:p>
      </dgm:t>
    </dgm:pt>
    <dgm:pt modelId="{90A4246B-0BC1-4164-8C04-789A25014CB3}" type="parTrans" cxnId="{28975433-EF41-4D4D-B16F-6F3C2BCA538E}">
      <dgm:prSet/>
      <dgm:spPr/>
      <dgm:t>
        <a:bodyPr/>
        <a:lstStyle/>
        <a:p>
          <a:endParaRPr lang="en-US"/>
        </a:p>
      </dgm:t>
    </dgm:pt>
    <dgm:pt modelId="{76C26F6D-7D11-4451-8649-2009607F20DA}" type="sibTrans" cxnId="{28975433-EF41-4D4D-B16F-6F3C2BCA538E}">
      <dgm:prSet/>
      <dgm:spPr/>
      <dgm:t>
        <a:bodyPr/>
        <a:lstStyle/>
        <a:p>
          <a:endParaRPr lang="en-US"/>
        </a:p>
      </dgm:t>
    </dgm:pt>
    <dgm:pt modelId="{BF51607B-622D-409E-8FC5-9E450037E8C3}">
      <dgm:prSet/>
      <dgm:spPr/>
      <dgm:t>
        <a:bodyPr/>
        <a:lstStyle/>
        <a:p>
          <a:pPr rtl="0"/>
          <a:r>
            <a:rPr lang="en-US" dirty="0" smtClean="0"/>
            <a:t>Ameresco has prepared an investment grade audit and proposal</a:t>
          </a:r>
          <a:endParaRPr lang="en-US" dirty="0"/>
        </a:p>
      </dgm:t>
    </dgm:pt>
    <dgm:pt modelId="{F661BBC6-062D-4A26-9156-1ADE8AED1ABB}" type="parTrans" cxnId="{72826320-6408-4A48-B290-E047BDE48FD2}">
      <dgm:prSet/>
      <dgm:spPr/>
      <dgm:t>
        <a:bodyPr/>
        <a:lstStyle/>
        <a:p>
          <a:endParaRPr lang="en-US"/>
        </a:p>
      </dgm:t>
    </dgm:pt>
    <dgm:pt modelId="{ADCD1E1C-E3E6-49AD-8191-4601F9C84B95}" type="sibTrans" cxnId="{72826320-6408-4A48-B290-E047BDE48FD2}">
      <dgm:prSet/>
      <dgm:spPr/>
      <dgm:t>
        <a:bodyPr/>
        <a:lstStyle/>
        <a:p>
          <a:endParaRPr lang="en-US"/>
        </a:p>
      </dgm:t>
    </dgm:pt>
    <dgm:pt modelId="{09468659-E17E-466F-A435-86D9D6E16A64}">
      <dgm:prSet/>
      <dgm:spPr/>
      <dgm:t>
        <a:bodyPr/>
        <a:lstStyle/>
        <a:p>
          <a:pPr rtl="0"/>
          <a:endParaRPr lang="en-US" dirty="0"/>
        </a:p>
      </dgm:t>
    </dgm:pt>
    <dgm:pt modelId="{C7D778A4-086B-4D5E-88EF-136DE2E35CD3}" type="parTrans" cxnId="{CA8F072B-6C40-44D5-8F45-D6A41351523D}">
      <dgm:prSet/>
      <dgm:spPr/>
      <dgm:t>
        <a:bodyPr/>
        <a:lstStyle/>
        <a:p>
          <a:endParaRPr lang="en-US"/>
        </a:p>
      </dgm:t>
    </dgm:pt>
    <dgm:pt modelId="{FF1B3073-3C03-429B-A11B-08737BCFF451}" type="sibTrans" cxnId="{CA8F072B-6C40-44D5-8F45-D6A41351523D}">
      <dgm:prSet/>
      <dgm:spPr/>
      <dgm:t>
        <a:bodyPr/>
        <a:lstStyle/>
        <a:p>
          <a:endParaRPr lang="en-US"/>
        </a:p>
      </dgm:t>
    </dgm:pt>
    <dgm:pt modelId="{2680AC7A-50ED-4F06-913A-33D52A032E3D}">
      <dgm:prSet/>
      <dgm:spPr/>
      <dgm:t>
        <a:bodyPr/>
        <a:lstStyle/>
        <a:p>
          <a:pPr rtl="0"/>
          <a:r>
            <a:rPr lang="en-US" dirty="0" smtClean="0"/>
            <a:t>2014</a:t>
          </a:r>
          <a:endParaRPr lang="en-US" dirty="0"/>
        </a:p>
      </dgm:t>
    </dgm:pt>
    <dgm:pt modelId="{8B567C9E-B299-418F-A3E8-1EDD8267ECE2}" type="parTrans" cxnId="{5E34A876-28A3-4CA9-B8A1-84856C672C0D}">
      <dgm:prSet/>
      <dgm:spPr/>
      <dgm:t>
        <a:bodyPr/>
        <a:lstStyle/>
        <a:p>
          <a:endParaRPr lang="en-US"/>
        </a:p>
      </dgm:t>
    </dgm:pt>
    <dgm:pt modelId="{73BD72A5-D419-4817-ACF1-F57CD317F0E0}" type="sibTrans" cxnId="{5E34A876-28A3-4CA9-B8A1-84856C672C0D}">
      <dgm:prSet/>
      <dgm:spPr/>
      <dgm:t>
        <a:bodyPr/>
        <a:lstStyle/>
        <a:p>
          <a:endParaRPr lang="en-US"/>
        </a:p>
      </dgm:t>
    </dgm:pt>
    <dgm:pt modelId="{091532F7-ADA5-42DA-9517-8351307B68B9}">
      <dgm:prSet/>
      <dgm:spPr/>
      <dgm:t>
        <a:bodyPr/>
        <a:lstStyle/>
        <a:p>
          <a:pPr rtl="0"/>
          <a:r>
            <a:rPr lang="en-US" dirty="0" smtClean="0"/>
            <a:t>Audit identifies needs / opportunities and Identifies costs and savings</a:t>
          </a:r>
          <a:endParaRPr lang="en-US" dirty="0"/>
        </a:p>
      </dgm:t>
    </dgm:pt>
    <dgm:pt modelId="{9660C4F7-B8F0-44E2-BFA1-1244D20D17F9}" type="parTrans" cxnId="{2FF6F7AD-6182-4203-9C2A-8C33D2F4F583}">
      <dgm:prSet/>
      <dgm:spPr/>
      <dgm:t>
        <a:bodyPr/>
        <a:lstStyle/>
        <a:p>
          <a:endParaRPr lang="en-US"/>
        </a:p>
      </dgm:t>
    </dgm:pt>
    <dgm:pt modelId="{976EB1C6-C4EF-4D72-8FE2-C4F87E2EA8E5}" type="sibTrans" cxnId="{2FF6F7AD-6182-4203-9C2A-8C33D2F4F583}">
      <dgm:prSet/>
      <dgm:spPr/>
      <dgm:t>
        <a:bodyPr/>
        <a:lstStyle/>
        <a:p>
          <a:endParaRPr lang="en-US"/>
        </a:p>
      </dgm:t>
    </dgm:pt>
    <dgm:pt modelId="{6BB6ACB0-7A5B-4C70-80B7-50AD7B733C96}">
      <dgm:prSet/>
      <dgm:spPr/>
      <dgm:t>
        <a:bodyPr/>
        <a:lstStyle/>
        <a:p>
          <a:pPr rtl="0"/>
          <a:r>
            <a:rPr lang="en-US" dirty="0" smtClean="0"/>
            <a:t>PEG reviews Ameresco proposal and helps improve on details</a:t>
          </a:r>
          <a:endParaRPr lang="en-US" dirty="0"/>
        </a:p>
      </dgm:t>
    </dgm:pt>
    <dgm:pt modelId="{59F001A1-8D44-4745-A15C-52E1B7153523}" type="parTrans" cxnId="{E3FAA539-4A5F-4144-A474-AF83D7BF9A0C}">
      <dgm:prSet/>
      <dgm:spPr/>
      <dgm:t>
        <a:bodyPr/>
        <a:lstStyle/>
        <a:p>
          <a:endParaRPr lang="en-US"/>
        </a:p>
      </dgm:t>
    </dgm:pt>
    <dgm:pt modelId="{9FDB315F-ED09-40E5-8414-874CCE0973B1}" type="sibTrans" cxnId="{E3FAA539-4A5F-4144-A474-AF83D7BF9A0C}">
      <dgm:prSet/>
      <dgm:spPr/>
      <dgm:t>
        <a:bodyPr/>
        <a:lstStyle/>
        <a:p>
          <a:endParaRPr lang="en-US"/>
        </a:p>
      </dgm:t>
    </dgm:pt>
    <dgm:pt modelId="{71089D9D-5AB8-48FD-B7E8-8E3A1929C468}" type="pres">
      <dgm:prSet presAssocID="{95C85211-224B-4CC0-A3DF-83F4979903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3C0F62-E646-489F-BC07-3AF6305547B8}" type="pres">
      <dgm:prSet presAssocID="{315D201A-BD6B-4A85-9EDB-BA4564EE9849}" presName="composite" presStyleCnt="0"/>
      <dgm:spPr/>
    </dgm:pt>
    <dgm:pt modelId="{3CD81349-45E8-4E9C-BF10-CC55F8DA1EFF}" type="pres">
      <dgm:prSet presAssocID="{315D201A-BD6B-4A85-9EDB-BA4564EE984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3E40EE-FA98-4C0F-989A-590324D028D3}" type="pres">
      <dgm:prSet presAssocID="{315D201A-BD6B-4A85-9EDB-BA4564EE984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9228F-B86C-45FC-B820-E0C59A2809A4}" type="pres">
      <dgm:prSet presAssocID="{593B8E74-8E00-44C0-9CFF-C754C4F6A88A}" presName="sp" presStyleCnt="0"/>
      <dgm:spPr/>
    </dgm:pt>
    <dgm:pt modelId="{10E1CFDC-C59B-4E89-8072-BD4192FC76CB}" type="pres">
      <dgm:prSet presAssocID="{3B98DACE-F6DD-4647-9854-86A2BE662A76}" presName="composite" presStyleCnt="0"/>
      <dgm:spPr/>
    </dgm:pt>
    <dgm:pt modelId="{D7D16741-C5BF-4674-80D0-66D28EF98A77}" type="pres">
      <dgm:prSet presAssocID="{3B98DACE-F6DD-4647-9854-86A2BE662A7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C824F-DCF4-4EA5-8527-5EC9E3DFBB7E}" type="pres">
      <dgm:prSet presAssocID="{3B98DACE-F6DD-4647-9854-86A2BE662A7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C0DB1-0538-45D9-A644-64F63FFBF646}" type="pres">
      <dgm:prSet presAssocID="{76C26F6D-7D11-4451-8649-2009607F20DA}" presName="sp" presStyleCnt="0"/>
      <dgm:spPr/>
    </dgm:pt>
    <dgm:pt modelId="{E25F6B38-79CD-41B3-8770-17F0D03D14DB}" type="pres">
      <dgm:prSet presAssocID="{409D5935-AA2E-4835-8EF1-FD892E36311A}" presName="composite" presStyleCnt="0"/>
      <dgm:spPr/>
    </dgm:pt>
    <dgm:pt modelId="{B79CE9AB-2354-40B9-9840-6E54D2A04620}" type="pres">
      <dgm:prSet presAssocID="{409D5935-AA2E-4835-8EF1-FD892E36311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00E4A-21A3-4592-92AA-0663E349A923}" type="pres">
      <dgm:prSet presAssocID="{409D5935-AA2E-4835-8EF1-FD892E36311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698A4-230E-44A4-8E3F-99DE9EE4519B}" type="pres">
      <dgm:prSet presAssocID="{0F6D938F-F4AC-47A2-8035-3D21FC4C0328}" presName="sp" presStyleCnt="0"/>
      <dgm:spPr/>
    </dgm:pt>
    <dgm:pt modelId="{FFCAE3A0-92B9-4C4B-8CC1-A993FF67B49D}" type="pres">
      <dgm:prSet presAssocID="{09468659-E17E-466F-A435-86D9D6E16A64}" presName="composite" presStyleCnt="0"/>
      <dgm:spPr/>
    </dgm:pt>
    <dgm:pt modelId="{6C4FD47A-5B41-4190-B662-EE93A459C923}" type="pres">
      <dgm:prSet presAssocID="{09468659-E17E-466F-A435-86D9D6E16A6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BF08A8-4ED4-45E3-8ACA-DEF4E5336031}" type="pres">
      <dgm:prSet presAssocID="{09468659-E17E-466F-A435-86D9D6E16A6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81F00-5D4A-4753-852B-B78EC545EF30}" type="pres">
      <dgm:prSet presAssocID="{FF1B3073-3C03-429B-A11B-08737BCFF451}" presName="sp" presStyleCnt="0"/>
      <dgm:spPr/>
    </dgm:pt>
    <dgm:pt modelId="{871F1E60-753F-41F5-93A4-529FF835E443}" type="pres">
      <dgm:prSet presAssocID="{2680AC7A-50ED-4F06-913A-33D52A032E3D}" presName="composite" presStyleCnt="0"/>
      <dgm:spPr/>
    </dgm:pt>
    <dgm:pt modelId="{AF72613B-FEC4-4498-9709-F11618B36793}" type="pres">
      <dgm:prSet presAssocID="{2680AC7A-50ED-4F06-913A-33D52A032E3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5C22F-CAE1-4DC3-B50A-AD02CBFE443F}" type="pres">
      <dgm:prSet presAssocID="{2680AC7A-50ED-4F06-913A-33D52A032E3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26320-6408-4A48-B290-E047BDE48FD2}" srcId="{409D5935-AA2E-4835-8EF1-FD892E36311A}" destId="{BF51607B-622D-409E-8FC5-9E450037E8C3}" srcOrd="0" destOrd="0" parTransId="{F661BBC6-062D-4A26-9156-1ADE8AED1ABB}" sibTransId="{ADCD1E1C-E3E6-49AD-8191-4601F9C84B95}"/>
    <dgm:cxn modelId="{A6EFB2B7-ED38-BE40-B8EA-E30E020E5CD0}" type="presOf" srcId="{D8E8E948-63A5-4CEB-A06A-949E547CC7C9}" destId="{15F5C22F-CAE1-4DC3-B50A-AD02CBFE443F}" srcOrd="0" destOrd="0" presId="urn:microsoft.com/office/officeart/2005/8/layout/chevron2"/>
    <dgm:cxn modelId="{DFA9E0DF-A3A0-4DFF-8235-0E9DD8E79978}" srcId="{09468659-E17E-466F-A435-86D9D6E16A64}" destId="{BF99C4A8-1D13-49B4-B157-D7CF7C986E26}" srcOrd="0" destOrd="0" parTransId="{A688B4B1-F285-4682-AF10-EA1232B8A923}" sibTransId="{FD00E38E-62C6-4354-ADDD-82BB6D8DA929}"/>
    <dgm:cxn modelId="{D6FAD22E-182C-0D43-8F87-176321152DD5}" type="presOf" srcId="{F12E6F43-C06F-4B42-A1C3-09B38E2E6297}" destId="{F03E40EE-FA98-4C0F-989A-590324D028D3}" srcOrd="0" destOrd="1" presId="urn:microsoft.com/office/officeart/2005/8/layout/chevron2"/>
    <dgm:cxn modelId="{B4355D30-F217-4A4F-AE89-04956CC79216}" type="presOf" srcId="{3B98DACE-F6DD-4647-9854-86A2BE662A76}" destId="{D7D16741-C5BF-4674-80D0-66D28EF98A77}" srcOrd="0" destOrd="0" presId="urn:microsoft.com/office/officeart/2005/8/layout/chevron2"/>
    <dgm:cxn modelId="{70C8ECAE-659D-CE4A-99E5-627FA3E887D5}" type="presOf" srcId="{6BB6ACB0-7A5B-4C70-80B7-50AD7B733C96}" destId="{15F5C22F-CAE1-4DC3-B50A-AD02CBFE443F}" srcOrd="0" destOrd="1" presId="urn:microsoft.com/office/officeart/2005/8/layout/chevron2"/>
    <dgm:cxn modelId="{87152154-2E09-4DB7-AC4C-AE6611CD528B}" srcId="{95C85211-224B-4CC0-A3DF-83F49799034E}" destId="{315D201A-BD6B-4A85-9EDB-BA4564EE9849}" srcOrd="0" destOrd="0" parTransId="{17908258-8A95-4212-A4A2-608D275A70CB}" sibTransId="{593B8E74-8E00-44C0-9CFF-C754C4F6A88A}"/>
    <dgm:cxn modelId="{0EBD21D1-A725-0343-972E-0BCEBAE3E7B7}" type="presOf" srcId="{BF51607B-622D-409E-8FC5-9E450037E8C3}" destId="{99300E4A-21A3-4592-92AA-0663E349A923}" srcOrd="0" destOrd="0" presId="urn:microsoft.com/office/officeart/2005/8/layout/chevron2"/>
    <dgm:cxn modelId="{5E34A876-28A3-4CA9-B8A1-84856C672C0D}" srcId="{95C85211-224B-4CC0-A3DF-83F49799034E}" destId="{2680AC7A-50ED-4F06-913A-33D52A032E3D}" srcOrd="4" destOrd="0" parTransId="{8B567C9E-B299-418F-A3E8-1EDD8267ECE2}" sibTransId="{73BD72A5-D419-4817-ACF1-F57CD317F0E0}"/>
    <dgm:cxn modelId="{0F49B4D8-9A70-2C4C-A1D2-EA4B874FE014}" type="presOf" srcId="{409D5935-AA2E-4835-8EF1-FD892E36311A}" destId="{B79CE9AB-2354-40B9-9840-6E54D2A04620}" srcOrd="0" destOrd="0" presId="urn:microsoft.com/office/officeart/2005/8/layout/chevron2"/>
    <dgm:cxn modelId="{04F6EA02-81DE-C84C-9F3D-5DE3F98E24F5}" type="presOf" srcId="{091532F7-ADA5-42DA-9517-8351307B68B9}" destId="{99300E4A-21A3-4592-92AA-0663E349A923}" srcOrd="0" destOrd="1" presId="urn:microsoft.com/office/officeart/2005/8/layout/chevron2"/>
    <dgm:cxn modelId="{0484B30D-16E5-184B-9C51-2FFF7A217455}" type="presOf" srcId="{95C85211-224B-4CC0-A3DF-83F49799034E}" destId="{71089D9D-5AB8-48FD-B7E8-8E3A1929C468}" srcOrd="0" destOrd="0" presId="urn:microsoft.com/office/officeart/2005/8/layout/chevron2"/>
    <dgm:cxn modelId="{730165A3-1BE9-437D-A8CE-47A96A29A141}" srcId="{315D201A-BD6B-4A85-9EDB-BA4564EE9849}" destId="{29E7231D-D968-45BB-B21B-CEE0B6EF562D}" srcOrd="0" destOrd="0" parTransId="{DAA805F8-3EA7-42B0-A820-B4E0B128AB1B}" sibTransId="{596F9609-F6D1-4008-8B6B-B80623D6CA23}"/>
    <dgm:cxn modelId="{E780211C-D592-9D4A-A910-6E29F9108580}" type="presOf" srcId="{315D201A-BD6B-4A85-9EDB-BA4564EE9849}" destId="{3CD81349-45E8-4E9C-BF10-CC55F8DA1EFF}" srcOrd="0" destOrd="0" presId="urn:microsoft.com/office/officeart/2005/8/layout/chevron2"/>
    <dgm:cxn modelId="{BF71A27B-08BA-458E-935B-6609699F5F56}" srcId="{95C85211-224B-4CC0-A3DF-83F49799034E}" destId="{409D5935-AA2E-4835-8EF1-FD892E36311A}" srcOrd="2" destOrd="0" parTransId="{EB420A00-2563-4AAA-BD0A-C5186520779B}" sibTransId="{0F6D938F-F4AC-47A2-8035-3D21FC4C0328}"/>
    <dgm:cxn modelId="{28975433-EF41-4D4D-B16F-6F3C2BCA538E}" srcId="{95C85211-224B-4CC0-A3DF-83F49799034E}" destId="{3B98DACE-F6DD-4647-9854-86A2BE662A76}" srcOrd="1" destOrd="0" parTransId="{90A4246B-0BC1-4164-8C04-789A25014CB3}" sibTransId="{76C26F6D-7D11-4451-8649-2009607F20DA}"/>
    <dgm:cxn modelId="{3D92C3FE-395D-4078-B6D5-8CE5AFFEE0A5}" srcId="{315D201A-BD6B-4A85-9EDB-BA4564EE9849}" destId="{F12E6F43-C06F-4B42-A1C3-09B38E2E6297}" srcOrd="1" destOrd="0" parTransId="{A073E076-AA0F-4FF5-B047-353A893C4310}" sibTransId="{8FE9AD9B-FCB9-417A-A0AA-900654713A26}"/>
    <dgm:cxn modelId="{E3FAA539-4A5F-4144-A474-AF83D7BF9A0C}" srcId="{2680AC7A-50ED-4F06-913A-33D52A032E3D}" destId="{6BB6ACB0-7A5B-4C70-80B7-50AD7B733C96}" srcOrd="1" destOrd="0" parTransId="{59F001A1-8D44-4745-A15C-52E1B7153523}" sibTransId="{9FDB315F-ED09-40E5-8414-874CCE0973B1}"/>
    <dgm:cxn modelId="{083F26B4-AA48-0F4E-959C-17C5B0AD66B2}" type="presOf" srcId="{2680AC7A-50ED-4F06-913A-33D52A032E3D}" destId="{AF72613B-FEC4-4498-9709-F11618B36793}" srcOrd="0" destOrd="0" presId="urn:microsoft.com/office/officeart/2005/8/layout/chevron2"/>
    <dgm:cxn modelId="{3565A8AF-AF49-4855-B937-BD1EB228CFB4}" srcId="{3B98DACE-F6DD-4647-9854-86A2BE662A76}" destId="{9FE21074-6362-4B86-B917-6BDACF90F6AB}" srcOrd="0" destOrd="0" parTransId="{8C167A32-116C-4CC7-AFE6-62BCA2592D79}" sibTransId="{79B1922E-6914-4C3D-A1BB-652EB038CF28}"/>
    <dgm:cxn modelId="{1F773DB1-3E8F-A24B-861D-F28FA819F78D}" type="presOf" srcId="{9FE21074-6362-4B86-B917-6BDACF90F6AB}" destId="{4A5C824F-DCF4-4EA5-8527-5EC9E3DFBB7E}" srcOrd="0" destOrd="0" presId="urn:microsoft.com/office/officeart/2005/8/layout/chevron2"/>
    <dgm:cxn modelId="{C07D2DAC-9D2A-49AC-91AC-61BC93EAB370}" srcId="{2680AC7A-50ED-4F06-913A-33D52A032E3D}" destId="{D8E8E948-63A5-4CEB-A06A-949E547CC7C9}" srcOrd="0" destOrd="0" parTransId="{6346FFA4-D982-4AAF-9A3B-AE31EC8D1F5D}" sibTransId="{2E624B0C-193B-46C5-8BF0-5248EE1C752F}"/>
    <dgm:cxn modelId="{2FF6F7AD-6182-4203-9C2A-8C33D2F4F583}" srcId="{409D5935-AA2E-4835-8EF1-FD892E36311A}" destId="{091532F7-ADA5-42DA-9517-8351307B68B9}" srcOrd="1" destOrd="0" parTransId="{9660C4F7-B8F0-44E2-BFA1-1244D20D17F9}" sibTransId="{976EB1C6-C4EF-4D72-8FE2-C4F87E2EA8E5}"/>
    <dgm:cxn modelId="{1A3EBD6B-B3C9-384F-822B-21B050E5571A}" type="presOf" srcId="{BF99C4A8-1D13-49B4-B157-D7CF7C986E26}" destId="{6BBF08A8-4ED4-45E3-8ACA-DEF4E5336031}" srcOrd="0" destOrd="0" presId="urn:microsoft.com/office/officeart/2005/8/layout/chevron2"/>
    <dgm:cxn modelId="{CA8F072B-6C40-44D5-8F45-D6A41351523D}" srcId="{95C85211-224B-4CC0-A3DF-83F49799034E}" destId="{09468659-E17E-466F-A435-86D9D6E16A64}" srcOrd="3" destOrd="0" parTransId="{C7D778A4-086B-4D5E-88EF-136DE2E35CD3}" sibTransId="{FF1B3073-3C03-429B-A11B-08737BCFF451}"/>
    <dgm:cxn modelId="{FB3C208D-E9FE-ED42-B367-7962C54AA732}" type="presOf" srcId="{29E7231D-D968-45BB-B21B-CEE0B6EF562D}" destId="{F03E40EE-FA98-4C0F-989A-590324D028D3}" srcOrd="0" destOrd="0" presId="urn:microsoft.com/office/officeart/2005/8/layout/chevron2"/>
    <dgm:cxn modelId="{825C18A6-C530-6E46-823F-23613E2092D7}" type="presOf" srcId="{09468659-E17E-466F-A435-86D9D6E16A64}" destId="{6C4FD47A-5B41-4190-B662-EE93A459C923}" srcOrd="0" destOrd="0" presId="urn:microsoft.com/office/officeart/2005/8/layout/chevron2"/>
    <dgm:cxn modelId="{9638EA27-B7A8-014A-B5D7-5471D74636E9}" type="presParOf" srcId="{71089D9D-5AB8-48FD-B7E8-8E3A1929C468}" destId="{723C0F62-E646-489F-BC07-3AF6305547B8}" srcOrd="0" destOrd="0" presId="urn:microsoft.com/office/officeart/2005/8/layout/chevron2"/>
    <dgm:cxn modelId="{935DDB14-260C-534F-B2DD-EF41DDAD4C21}" type="presParOf" srcId="{723C0F62-E646-489F-BC07-3AF6305547B8}" destId="{3CD81349-45E8-4E9C-BF10-CC55F8DA1EFF}" srcOrd="0" destOrd="0" presId="urn:microsoft.com/office/officeart/2005/8/layout/chevron2"/>
    <dgm:cxn modelId="{6FD6D713-20EE-064A-8602-760FEA9BA12B}" type="presParOf" srcId="{723C0F62-E646-489F-BC07-3AF6305547B8}" destId="{F03E40EE-FA98-4C0F-989A-590324D028D3}" srcOrd="1" destOrd="0" presId="urn:microsoft.com/office/officeart/2005/8/layout/chevron2"/>
    <dgm:cxn modelId="{BCE04327-122E-8E45-8685-455269CD9CEF}" type="presParOf" srcId="{71089D9D-5AB8-48FD-B7E8-8E3A1929C468}" destId="{CB69228F-B86C-45FC-B820-E0C59A2809A4}" srcOrd="1" destOrd="0" presId="urn:microsoft.com/office/officeart/2005/8/layout/chevron2"/>
    <dgm:cxn modelId="{09E3E9A6-179D-3F40-A249-1F3C7BF41A05}" type="presParOf" srcId="{71089D9D-5AB8-48FD-B7E8-8E3A1929C468}" destId="{10E1CFDC-C59B-4E89-8072-BD4192FC76CB}" srcOrd="2" destOrd="0" presId="urn:microsoft.com/office/officeart/2005/8/layout/chevron2"/>
    <dgm:cxn modelId="{8056F487-3BED-A841-BC36-5D8909A9917E}" type="presParOf" srcId="{10E1CFDC-C59B-4E89-8072-BD4192FC76CB}" destId="{D7D16741-C5BF-4674-80D0-66D28EF98A77}" srcOrd="0" destOrd="0" presId="urn:microsoft.com/office/officeart/2005/8/layout/chevron2"/>
    <dgm:cxn modelId="{6B441779-06F2-EB49-92DF-A9C407CA0692}" type="presParOf" srcId="{10E1CFDC-C59B-4E89-8072-BD4192FC76CB}" destId="{4A5C824F-DCF4-4EA5-8527-5EC9E3DFBB7E}" srcOrd="1" destOrd="0" presId="urn:microsoft.com/office/officeart/2005/8/layout/chevron2"/>
    <dgm:cxn modelId="{D763EDB6-91FD-0E41-8918-06C76EC50805}" type="presParOf" srcId="{71089D9D-5AB8-48FD-B7E8-8E3A1929C468}" destId="{9F7C0DB1-0538-45D9-A644-64F63FFBF646}" srcOrd="3" destOrd="0" presId="urn:microsoft.com/office/officeart/2005/8/layout/chevron2"/>
    <dgm:cxn modelId="{C8355A7B-64FA-DF4F-A13C-C7EE863C04AD}" type="presParOf" srcId="{71089D9D-5AB8-48FD-B7E8-8E3A1929C468}" destId="{E25F6B38-79CD-41B3-8770-17F0D03D14DB}" srcOrd="4" destOrd="0" presId="urn:microsoft.com/office/officeart/2005/8/layout/chevron2"/>
    <dgm:cxn modelId="{1AFA2979-4565-FC4B-8A9C-0D9B534531FD}" type="presParOf" srcId="{E25F6B38-79CD-41B3-8770-17F0D03D14DB}" destId="{B79CE9AB-2354-40B9-9840-6E54D2A04620}" srcOrd="0" destOrd="0" presId="urn:microsoft.com/office/officeart/2005/8/layout/chevron2"/>
    <dgm:cxn modelId="{1EF984DA-0FE8-6C4F-8377-1E32F708890C}" type="presParOf" srcId="{E25F6B38-79CD-41B3-8770-17F0D03D14DB}" destId="{99300E4A-21A3-4592-92AA-0663E349A923}" srcOrd="1" destOrd="0" presId="urn:microsoft.com/office/officeart/2005/8/layout/chevron2"/>
    <dgm:cxn modelId="{06F791EE-AA58-134D-BECF-215BD4B267AC}" type="presParOf" srcId="{71089D9D-5AB8-48FD-B7E8-8E3A1929C468}" destId="{293698A4-230E-44A4-8E3F-99DE9EE4519B}" srcOrd="5" destOrd="0" presId="urn:microsoft.com/office/officeart/2005/8/layout/chevron2"/>
    <dgm:cxn modelId="{14F93262-9FED-614B-B59E-1BE567EAAEAA}" type="presParOf" srcId="{71089D9D-5AB8-48FD-B7E8-8E3A1929C468}" destId="{FFCAE3A0-92B9-4C4B-8CC1-A993FF67B49D}" srcOrd="6" destOrd="0" presId="urn:microsoft.com/office/officeart/2005/8/layout/chevron2"/>
    <dgm:cxn modelId="{B62280C9-8C92-A141-A6DB-DC9330BD0765}" type="presParOf" srcId="{FFCAE3A0-92B9-4C4B-8CC1-A993FF67B49D}" destId="{6C4FD47A-5B41-4190-B662-EE93A459C923}" srcOrd="0" destOrd="0" presId="urn:microsoft.com/office/officeart/2005/8/layout/chevron2"/>
    <dgm:cxn modelId="{5A9A39E2-7C81-E649-A183-935DCE6EB9B1}" type="presParOf" srcId="{FFCAE3A0-92B9-4C4B-8CC1-A993FF67B49D}" destId="{6BBF08A8-4ED4-45E3-8ACA-DEF4E5336031}" srcOrd="1" destOrd="0" presId="urn:microsoft.com/office/officeart/2005/8/layout/chevron2"/>
    <dgm:cxn modelId="{551E60F7-FD27-F249-8F90-1FD0998BFC32}" type="presParOf" srcId="{71089D9D-5AB8-48FD-B7E8-8E3A1929C468}" destId="{8A681F00-5D4A-4753-852B-B78EC545EF30}" srcOrd="7" destOrd="0" presId="urn:microsoft.com/office/officeart/2005/8/layout/chevron2"/>
    <dgm:cxn modelId="{6AA3EA19-F567-3640-B5F6-1BD476F7FBF1}" type="presParOf" srcId="{71089D9D-5AB8-48FD-B7E8-8E3A1929C468}" destId="{871F1E60-753F-41F5-93A4-529FF835E443}" srcOrd="8" destOrd="0" presId="urn:microsoft.com/office/officeart/2005/8/layout/chevron2"/>
    <dgm:cxn modelId="{D2368ED2-97FA-9443-832A-E288FE4BCA1F}" type="presParOf" srcId="{871F1E60-753F-41F5-93A4-529FF835E443}" destId="{AF72613B-FEC4-4498-9709-F11618B36793}" srcOrd="0" destOrd="0" presId="urn:microsoft.com/office/officeart/2005/8/layout/chevron2"/>
    <dgm:cxn modelId="{3B39BD7F-6065-DF48-8B27-353DE1CA8FF9}" type="presParOf" srcId="{871F1E60-753F-41F5-93A4-529FF835E443}" destId="{15F5C22F-CAE1-4DC3-B50A-AD02CBFE443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BD0565-4766-4B34-BE47-5F7B7DB73583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C0909-9DE6-48D5-B29F-4320DFC2C6C9}">
      <dgm:prSet custT="1"/>
      <dgm:spPr/>
      <dgm:t>
        <a:bodyPr/>
        <a:lstStyle/>
        <a:p>
          <a:pPr rtl="0"/>
          <a:r>
            <a:rPr lang="en-US" sz="2400" dirty="0" smtClean="0"/>
            <a:t>Project</a:t>
          </a:r>
          <a:endParaRPr lang="en-US" sz="2400" dirty="0"/>
        </a:p>
      </dgm:t>
    </dgm:pt>
    <dgm:pt modelId="{49E1CF80-C769-4579-839A-173FF7828FE1}" type="parTrans" cxnId="{0A8FEFC3-0EFD-4C30-AC22-13E051A0B040}">
      <dgm:prSet/>
      <dgm:spPr/>
      <dgm:t>
        <a:bodyPr/>
        <a:lstStyle/>
        <a:p>
          <a:endParaRPr lang="en-US"/>
        </a:p>
      </dgm:t>
    </dgm:pt>
    <dgm:pt modelId="{B1207562-BB75-4CC4-AE2C-6B4F1F3B3FE4}" type="sibTrans" cxnId="{0A8FEFC3-0EFD-4C30-AC22-13E051A0B040}">
      <dgm:prSet/>
      <dgm:spPr/>
      <dgm:t>
        <a:bodyPr/>
        <a:lstStyle/>
        <a:p>
          <a:endParaRPr lang="en-US"/>
        </a:p>
      </dgm:t>
    </dgm:pt>
    <dgm:pt modelId="{A6265B08-E55E-4D00-B39E-9BA7B116B84E}">
      <dgm:prSet custT="1"/>
      <dgm:spPr/>
      <dgm:t>
        <a:bodyPr/>
        <a:lstStyle/>
        <a:p>
          <a:pPr marL="458788" indent="0" rtl="0"/>
          <a:r>
            <a:rPr lang="en-US" sz="2000" dirty="0" smtClean="0"/>
            <a:t>ESCO for a 15-yr. performance contract</a:t>
          </a:r>
          <a:endParaRPr lang="en-US" sz="2000" dirty="0"/>
        </a:p>
      </dgm:t>
    </dgm:pt>
    <dgm:pt modelId="{2426A9C6-92FA-4AF0-A909-B0A48FC3353F}" type="parTrans" cxnId="{84C95C31-15C9-4804-870A-0752696E4ACC}">
      <dgm:prSet/>
      <dgm:spPr/>
      <dgm:t>
        <a:bodyPr/>
        <a:lstStyle/>
        <a:p>
          <a:endParaRPr lang="en-US"/>
        </a:p>
      </dgm:t>
    </dgm:pt>
    <dgm:pt modelId="{FCA88459-691D-44E8-93B6-BE94C246648D}" type="sibTrans" cxnId="{84C95C31-15C9-4804-870A-0752696E4ACC}">
      <dgm:prSet/>
      <dgm:spPr/>
      <dgm:t>
        <a:bodyPr/>
        <a:lstStyle/>
        <a:p>
          <a:endParaRPr lang="en-US"/>
        </a:p>
      </dgm:t>
    </dgm:pt>
    <dgm:pt modelId="{437A8C2D-3362-4610-A169-AF95B05C619D}">
      <dgm:prSet/>
      <dgm:spPr/>
      <dgm:t>
        <a:bodyPr/>
        <a:lstStyle/>
        <a:p>
          <a:pPr marL="635000" indent="0" rtl="0"/>
          <a:r>
            <a:rPr lang="en-US" dirty="0" smtClean="0"/>
            <a:t>Responsible for design, construction, and performance</a:t>
          </a:r>
          <a:endParaRPr lang="en-US" dirty="0"/>
        </a:p>
      </dgm:t>
    </dgm:pt>
    <dgm:pt modelId="{FC9AAEA1-E32C-4BB2-AC23-4D9920CEDA0C}" type="parTrans" cxnId="{FE37492E-7AF3-46AE-AB07-993F62AB4390}">
      <dgm:prSet/>
      <dgm:spPr/>
      <dgm:t>
        <a:bodyPr/>
        <a:lstStyle/>
        <a:p>
          <a:endParaRPr lang="en-US"/>
        </a:p>
      </dgm:t>
    </dgm:pt>
    <dgm:pt modelId="{F38EB4F6-6A79-4906-910D-5279CD562369}" type="sibTrans" cxnId="{FE37492E-7AF3-46AE-AB07-993F62AB4390}">
      <dgm:prSet/>
      <dgm:spPr/>
      <dgm:t>
        <a:bodyPr/>
        <a:lstStyle/>
        <a:p>
          <a:endParaRPr lang="en-US"/>
        </a:p>
      </dgm:t>
    </dgm:pt>
    <dgm:pt modelId="{ADE98924-B0B0-4123-A923-5D63108F28F6}">
      <dgm:prSet/>
      <dgm:spPr/>
      <dgm:t>
        <a:bodyPr/>
        <a:lstStyle/>
        <a:p>
          <a:pPr marL="635000" indent="0" rtl="0"/>
          <a:r>
            <a:rPr lang="en-US" dirty="0" smtClean="0"/>
            <a:t>Guarantees annual savings and makes up any annual savings shortfalls</a:t>
          </a:r>
          <a:endParaRPr lang="en-US" dirty="0"/>
        </a:p>
      </dgm:t>
    </dgm:pt>
    <dgm:pt modelId="{052B0A23-8B6C-401C-A752-3FCB5D90C2C9}" type="parTrans" cxnId="{747D8D51-87DF-4FC8-B0E7-FABB3C546E4B}">
      <dgm:prSet/>
      <dgm:spPr/>
      <dgm:t>
        <a:bodyPr/>
        <a:lstStyle/>
        <a:p>
          <a:endParaRPr lang="en-US"/>
        </a:p>
      </dgm:t>
    </dgm:pt>
    <dgm:pt modelId="{D7A7BA90-D962-4B13-8F79-186AFBDCE7EE}" type="sibTrans" cxnId="{747D8D51-87DF-4FC8-B0E7-FABB3C546E4B}">
      <dgm:prSet/>
      <dgm:spPr/>
      <dgm:t>
        <a:bodyPr/>
        <a:lstStyle/>
        <a:p>
          <a:endParaRPr lang="en-US"/>
        </a:p>
      </dgm:t>
    </dgm:pt>
    <dgm:pt modelId="{4491EE6A-456E-4065-BB89-AC219F5511D1}">
      <dgm:prSet custT="1"/>
      <dgm:spPr/>
      <dgm:t>
        <a:bodyPr/>
        <a:lstStyle/>
        <a:p>
          <a:pPr rtl="0"/>
          <a:r>
            <a:rPr lang="en-US" sz="2400" dirty="0" smtClean="0"/>
            <a:t>Town of Bethel</a:t>
          </a:r>
          <a:endParaRPr lang="en-US" sz="2400" dirty="0"/>
        </a:p>
      </dgm:t>
    </dgm:pt>
    <dgm:pt modelId="{530430A7-497C-4E9D-BB91-88EF5D09CE50}" type="parTrans" cxnId="{3B7F856A-6BDF-43F1-976C-AD36E9DC34BA}">
      <dgm:prSet/>
      <dgm:spPr/>
      <dgm:t>
        <a:bodyPr/>
        <a:lstStyle/>
        <a:p>
          <a:endParaRPr lang="en-US"/>
        </a:p>
      </dgm:t>
    </dgm:pt>
    <dgm:pt modelId="{C66F36FA-F750-4505-B9D0-16869E95B205}" type="sibTrans" cxnId="{3B7F856A-6BDF-43F1-976C-AD36E9DC34BA}">
      <dgm:prSet/>
      <dgm:spPr/>
      <dgm:t>
        <a:bodyPr/>
        <a:lstStyle/>
        <a:p>
          <a:endParaRPr lang="en-US"/>
        </a:p>
      </dgm:t>
    </dgm:pt>
    <dgm:pt modelId="{3DC35554-3FBA-46B0-8BDC-A209E89A1CD5}">
      <dgm:prSet/>
      <dgm:spPr/>
      <dgm:t>
        <a:bodyPr/>
        <a:lstStyle/>
        <a:p>
          <a:pPr marL="635000" indent="0" rtl="0"/>
          <a:r>
            <a:rPr lang="en-US" dirty="0" smtClean="0"/>
            <a:t>Secures a 15-yr. municipal lease</a:t>
          </a:r>
          <a:endParaRPr lang="en-US" dirty="0"/>
        </a:p>
      </dgm:t>
    </dgm:pt>
    <dgm:pt modelId="{740C7919-A9C0-4B2A-9945-3C8E446FE74D}" type="parTrans" cxnId="{1DBB6A48-AB9B-4141-A692-422C013207CE}">
      <dgm:prSet/>
      <dgm:spPr/>
      <dgm:t>
        <a:bodyPr/>
        <a:lstStyle/>
        <a:p>
          <a:endParaRPr lang="en-US"/>
        </a:p>
      </dgm:t>
    </dgm:pt>
    <dgm:pt modelId="{14C561D3-CB8D-462B-8C00-275EE84D5654}" type="sibTrans" cxnId="{1DBB6A48-AB9B-4141-A692-422C013207CE}">
      <dgm:prSet/>
      <dgm:spPr/>
      <dgm:t>
        <a:bodyPr/>
        <a:lstStyle/>
        <a:p>
          <a:endParaRPr lang="en-US"/>
        </a:p>
      </dgm:t>
    </dgm:pt>
    <dgm:pt modelId="{A6FE7ECF-D335-49F3-8659-4CBD8C4644EE}">
      <dgm:prSet/>
      <dgm:spPr/>
      <dgm:t>
        <a:bodyPr/>
        <a:lstStyle/>
        <a:p>
          <a:pPr marL="635000" indent="0" rtl="0"/>
          <a:r>
            <a:rPr lang="en-US" dirty="0" smtClean="0"/>
            <a:t>Energy savings in annual budget pays financing costs</a:t>
          </a:r>
          <a:endParaRPr lang="en-US" dirty="0"/>
        </a:p>
      </dgm:t>
    </dgm:pt>
    <dgm:pt modelId="{2F747F14-5105-4B59-93A7-1EAB3BE4E002}" type="parTrans" cxnId="{4F8219F6-2AAA-4D9F-BE22-46E2CA9C7859}">
      <dgm:prSet/>
      <dgm:spPr/>
      <dgm:t>
        <a:bodyPr/>
        <a:lstStyle/>
        <a:p>
          <a:endParaRPr lang="en-US"/>
        </a:p>
      </dgm:t>
    </dgm:pt>
    <dgm:pt modelId="{6B6C2E0F-ABAC-4460-B60D-9B93BC0E78DB}" type="sibTrans" cxnId="{4F8219F6-2AAA-4D9F-BE22-46E2CA9C7859}">
      <dgm:prSet/>
      <dgm:spPr/>
      <dgm:t>
        <a:bodyPr/>
        <a:lstStyle/>
        <a:p>
          <a:endParaRPr lang="en-US"/>
        </a:p>
      </dgm:t>
    </dgm:pt>
    <dgm:pt modelId="{48914C38-42FA-4601-9480-9888A03A799E}">
      <dgm:prSet custT="1"/>
      <dgm:spPr/>
      <dgm:t>
        <a:bodyPr/>
        <a:lstStyle/>
        <a:p>
          <a:pPr rtl="0"/>
          <a:r>
            <a:rPr lang="en-US" sz="2400" dirty="0" smtClean="0"/>
            <a:t>Peregrine</a:t>
          </a:r>
          <a:endParaRPr lang="en-US" sz="2400" dirty="0"/>
        </a:p>
      </dgm:t>
    </dgm:pt>
    <dgm:pt modelId="{E224260A-CB0B-4246-9238-D20DA75E4698}" type="parTrans" cxnId="{2C65B882-D567-4CE1-B10E-8674E0CB9BB9}">
      <dgm:prSet/>
      <dgm:spPr/>
      <dgm:t>
        <a:bodyPr/>
        <a:lstStyle/>
        <a:p>
          <a:endParaRPr lang="en-US"/>
        </a:p>
      </dgm:t>
    </dgm:pt>
    <dgm:pt modelId="{0633BDD8-E918-4073-B7E1-669672BFFBFC}" type="sibTrans" cxnId="{2C65B882-D567-4CE1-B10E-8674E0CB9BB9}">
      <dgm:prSet/>
      <dgm:spPr/>
      <dgm:t>
        <a:bodyPr/>
        <a:lstStyle/>
        <a:p>
          <a:endParaRPr lang="en-US"/>
        </a:p>
      </dgm:t>
    </dgm:pt>
    <dgm:pt modelId="{4B1ED75D-E43B-49FC-BDF7-979840A95FC0}">
      <dgm:prSet custT="1"/>
      <dgm:spPr/>
      <dgm:t>
        <a:bodyPr/>
        <a:lstStyle/>
        <a:p>
          <a:pPr marL="458788" indent="0" rtl="0"/>
          <a:r>
            <a:rPr lang="en-US" sz="2000" dirty="0" smtClean="0"/>
            <a:t>Owner’s agent for Town</a:t>
          </a:r>
          <a:endParaRPr lang="en-US" sz="2000" dirty="0"/>
        </a:p>
      </dgm:t>
    </dgm:pt>
    <dgm:pt modelId="{BE9C10F3-64B7-4C02-B624-0EE18729211C}" type="parTrans" cxnId="{3A8A23A5-2187-47A5-9619-BCA63EBB7A80}">
      <dgm:prSet/>
      <dgm:spPr/>
      <dgm:t>
        <a:bodyPr/>
        <a:lstStyle/>
        <a:p>
          <a:endParaRPr lang="en-US"/>
        </a:p>
      </dgm:t>
    </dgm:pt>
    <dgm:pt modelId="{2D30396D-1A24-4A0F-ACF0-59762C224F20}" type="sibTrans" cxnId="{3A8A23A5-2187-47A5-9619-BCA63EBB7A80}">
      <dgm:prSet/>
      <dgm:spPr/>
      <dgm:t>
        <a:bodyPr/>
        <a:lstStyle/>
        <a:p>
          <a:endParaRPr lang="en-US"/>
        </a:p>
      </dgm:t>
    </dgm:pt>
    <dgm:pt modelId="{9AE68C3E-136E-41B2-9801-1AA936725241}">
      <dgm:prSet custT="1"/>
      <dgm:spPr/>
      <dgm:t>
        <a:bodyPr/>
        <a:lstStyle/>
        <a:p>
          <a:pPr marL="406400" indent="0" rtl="0"/>
          <a:r>
            <a:rPr lang="en-US" sz="2000" dirty="0" smtClean="0"/>
            <a:t>Oversees project</a:t>
          </a:r>
          <a:endParaRPr lang="en-US" sz="2000" dirty="0"/>
        </a:p>
      </dgm:t>
    </dgm:pt>
    <dgm:pt modelId="{971F8C54-A8E3-4648-9C5F-B7F431921D79}" type="parTrans" cxnId="{B3BF85DE-841D-482A-9758-E9DB58FB4686}">
      <dgm:prSet/>
      <dgm:spPr/>
      <dgm:t>
        <a:bodyPr/>
        <a:lstStyle/>
        <a:p>
          <a:endParaRPr lang="en-US"/>
        </a:p>
      </dgm:t>
    </dgm:pt>
    <dgm:pt modelId="{D829861D-0837-4493-A5E7-F596FF07823D}" type="sibTrans" cxnId="{B3BF85DE-841D-482A-9758-E9DB58FB4686}">
      <dgm:prSet/>
      <dgm:spPr/>
      <dgm:t>
        <a:bodyPr/>
        <a:lstStyle/>
        <a:p>
          <a:endParaRPr lang="en-US"/>
        </a:p>
      </dgm:t>
    </dgm:pt>
    <dgm:pt modelId="{52630EA8-E6FE-4D32-AAD1-54E326F29EFD}">
      <dgm:prSet custT="1"/>
      <dgm:spPr/>
      <dgm:t>
        <a:bodyPr/>
        <a:lstStyle/>
        <a:p>
          <a:pPr rtl="0"/>
          <a:r>
            <a:rPr lang="en-US" sz="2400" dirty="0" smtClean="0"/>
            <a:t>Ameresco</a:t>
          </a:r>
          <a:endParaRPr lang="en-US" sz="2400" dirty="0"/>
        </a:p>
      </dgm:t>
    </dgm:pt>
    <dgm:pt modelId="{39683F95-F207-4DDD-BB6F-CF2C5F64A7DE}" type="parTrans" cxnId="{78AA59EF-3121-462B-9D57-FF5D8D49862F}">
      <dgm:prSet/>
      <dgm:spPr/>
      <dgm:t>
        <a:bodyPr/>
        <a:lstStyle/>
        <a:p>
          <a:endParaRPr lang="en-US"/>
        </a:p>
      </dgm:t>
    </dgm:pt>
    <dgm:pt modelId="{62A31799-75C9-4D36-AFBA-F529697CB63B}" type="sibTrans" cxnId="{78AA59EF-3121-462B-9D57-FF5D8D49862F}">
      <dgm:prSet/>
      <dgm:spPr/>
      <dgm:t>
        <a:bodyPr/>
        <a:lstStyle/>
        <a:p>
          <a:endParaRPr lang="en-US"/>
        </a:p>
      </dgm:t>
    </dgm:pt>
    <dgm:pt modelId="{A8A390B9-D001-4B02-8E0A-ABB6A5B5326E}">
      <dgm:prSet custT="1"/>
      <dgm:spPr/>
      <dgm:t>
        <a:bodyPr/>
        <a:lstStyle/>
        <a:p>
          <a:pPr marL="458788" indent="0" rtl="0"/>
          <a:r>
            <a:rPr lang="en-US" sz="2000" dirty="0" smtClean="0"/>
            <a:t>$4,280,492 energy services agreement </a:t>
          </a:r>
          <a:endParaRPr lang="en-US" sz="2000" dirty="0"/>
        </a:p>
      </dgm:t>
    </dgm:pt>
    <dgm:pt modelId="{C085BE14-46F4-4B3F-9173-E0382F28F860}" type="parTrans" cxnId="{5C631B3F-2E7B-4CEC-9583-11B58468280E}">
      <dgm:prSet/>
      <dgm:spPr/>
      <dgm:t>
        <a:bodyPr/>
        <a:lstStyle/>
        <a:p>
          <a:endParaRPr lang="en-US"/>
        </a:p>
      </dgm:t>
    </dgm:pt>
    <dgm:pt modelId="{7435F22D-E655-4A7A-A86E-0276B3928322}" type="sibTrans" cxnId="{5C631B3F-2E7B-4CEC-9583-11B58468280E}">
      <dgm:prSet/>
      <dgm:spPr/>
      <dgm:t>
        <a:bodyPr/>
        <a:lstStyle/>
        <a:p>
          <a:endParaRPr lang="en-US"/>
        </a:p>
      </dgm:t>
    </dgm:pt>
    <dgm:pt modelId="{8A9F5064-BC0B-4D0D-8DA3-1AFC39039C6B}">
      <dgm:prSet custT="1"/>
      <dgm:spPr/>
      <dgm:t>
        <a:bodyPr/>
        <a:lstStyle/>
        <a:p>
          <a:pPr marL="635000" indent="0" rtl="0">
            <a:spcBef>
              <a:spcPts val="600"/>
            </a:spcBef>
          </a:pPr>
          <a:r>
            <a:rPr lang="en-US" sz="1600" dirty="0" smtClean="0"/>
            <a:t>Replaces obsolete systems &amp; improves energy efficiency</a:t>
          </a:r>
          <a:endParaRPr lang="en-US" sz="1600" dirty="0"/>
        </a:p>
      </dgm:t>
    </dgm:pt>
    <dgm:pt modelId="{8212C639-D476-4D3C-8BC0-663548391375}" type="parTrans" cxnId="{82033E3D-02B9-4A36-8A26-AD30810780EA}">
      <dgm:prSet/>
      <dgm:spPr/>
      <dgm:t>
        <a:bodyPr/>
        <a:lstStyle/>
        <a:p>
          <a:endParaRPr lang="en-US"/>
        </a:p>
      </dgm:t>
    </dgm:pt>
    <dgm:pt modelId="{C9470E97-6125-4798-9C27-A7170C6BF283}" type="sibTrans" cxnId="{82033E3D-02B9-4A36-8A26-AD30810780EA}">
      <dgm:prSet/>
      <dgm:spPr/>
      <dgm:t>
        <a:bodyPr/>
        <a:lstStyle/>
        <a:p>
          <a:endParaRPr lang="en-US"/>
        </a:p>
      </dgm:t>
    </dgm:pt>
    <dgm:pt modelId="{F26D2835-B7FF-4BF9-9D16-8AF9723E6352}">
      <dgm:prSet custT="1"/>
      <dgm:spPr/>
      <dgm:t>
        <a:bodyPr/>
        <a:lstStyle/>
        <a:p>
          <a:pPr marL="635000" indent="0" rtl="0">
            <a:spcBef>
              <a:spcPts val="600"/>
            </a:spcBef>
          </a:pPr>
          <a:r>
            <a:rPr lang="en-US" sz="1600" dirty="0" smtClean="0"/>
            <a:t>Bundles together multiple projects in multiple Municipal and School facilities</a:t>
          </a:r>
          <a:endParaRPr lang="en-US" sz="1600" dirty="0"/>
        </a:p>
      </dgm:t>
    </dgm:pt>
    <dgm:pt modelId="{EB277AF2-C7D0-4570-B6DF-D7E448319B34}" type="parTrans" cxnId="{C378598D-5B72-423F-8CED-390121E51409}">
      <dgm:prSet/>
      <dgm:spPr/>
      <dgm:t>
        <a:bodyPr/>
        <a:lstStyle/>
        <a:p>
          <a:endParaRPr lang="en-US"/>
        </a:p>
      </dgm:t>
    </dgm:pt>
    <dgm:pt modelId="{03B4FDD9-BDCE-4B57-B981-394951DE3D7A}" type="sibTrans" cxnId="{C378598D-5B72-423F-8CED-390121E51409}">
      <dgm:prSet/>
      <dgm:spPr/>
      <dgm:t>
        <a:bodyPr/>
        <a:lstStyle/>
        <a:p>
          <a:endParaRPr lang="en-US"/>
        </a:p>
      </dgm:t>
    </dgm:pt>
    <dgm:pt modelId="{6B613DAC-F1CA-4C5F-9520-480DB79069DD}">
      <dgm:prSet/>
      <dgm:spPr/>
      <dgm:t>
        <a:bodyPr/>
        <a:lstStyle/>
        <a:p>
          <a:pPr marL="635000" indent="0" rtl="0"/>
          <a:r>
            <a:rPr lang="en-US" dirty="0" smtClean="0"/>
            <a:t>Reviews design documents, oversees construction, witnesses commissioning</a:t>
          </a:r>
          <a:endParaRPr lang="en-US" dirty="0"/>
        </a:p>
      </dgm:t>
    </dgm:pt>
    <dgm:pt modelId="{153661D2-4C6C-4408-B8AC-BCEC8EA328E6}" type="parTrans" cxnId="{91F191B9-9E14-48FA-B7C2-76DFED5D9AE2}">
      <dgm:prSet/>
      <dgm:spPr/>
      <dgm:t>
        <a:bodyPr/>
        <a:lstStyle/>
        <a:p>
          <a:endParaRPr lang="en-US"/>
        </a:p>
      </dgm:t>
    </dgm:pt>
    <dgm:pt modelId="{08D27201-B793-4CB8-97FD-56D40C2FE702}" type="sibTrans" cxnId="{91F191B9-9E14-48FA-B7C2-76DFED5D9AE2}">
      <dgm:prSet/>
      <dgm:spPr/>
      <dgm:t>
        <a:bodyPr/>
        <a:lstStyle/>
        <a:p>
          <a:endParaRPr lang="en-US"/>
        </a:p>
      </dgm:t>
    </dgm:pt>
    <dgm:pt modelId="{D3C5DEB0-2685-43F0-98C0-0DA11619E4FA}">
      <dgm:prSet/>
      <dgm:spPr/>
      <dgm:t>
        <a:bodyPr/>
        <a:lstStyle/>
        <a:p>
          <a:pPr marL="635000" indent="0" rtl="0"/>
          <a:r>
            <a:rPr lang="en-US" dirty="0" smtClean="0"/>
            <a:t>Responsible for ongoing Operation, Administration and Maintenance</a:t>
          </a:r>
          <a:endParaRPr lang="en-US" dirty="0"/>
        </a:p>
      </dgm:t>
    </dgm:pt>
    <dgm:pt modelId="{52C26BAE-4D63-4D33-87E0-090CA0B68262}" type="parTrans" cxnId="{405BB78F-5572-4D6C-BA3F-980E7749D3AF}">
      <dgm:prSet/>
      <dgm:spPr/>
      <dgm:t>
        <a:bodyPr/>
        <a:lstStyle/>
        <a:p>
          <a:endParaRPr lang="en-US"/>
        </a:p>
      </dgm:t>
    </dgm:pt>
    <dgm:pt modelId="{4F928E9A-5275-4090-80CA-B3C0D2A5B014}" type="sibTrans" cxnId="{405BB78F-5572-4D6C-BA3F-980E7749D3AF}">
      <dgm:prSet/>
      <dgm:spPr/>
      <dgm:t>
        <a:bodyPr/>
        <a:lstStyle/>
        <a:p>
          <a:endParaRPr lang="en-US"/>
        </a:p>
      </dgm:t>
    </dgm:pt>
    <dgm:pt modelId="{C5403214-748F-6140-9565-22F04FFD68B1}">
      <dgm:prSet custT="1"/>
      <dgm:spPr/>
      <dgm:t>
        <a:bodyPr/>
        <a:lstStyle/>
        <a:p>
          <a:pPr marL="635000" indent="0" rtl="0">
            <a:spcBef>
              <a:spcPts val="600"/>
            </a:spcBef>
          </a:pPr>
          <a:r>
            <a:rPr lang="en-US" sz="1600" dirty="0" smtClean="0"/>
            <a:t>Total project will be constructed and commissioned in 12 – 15 months</a:t>
          </a:r>
          <a:endParaRPr lang="en-US" sz="1600" dirty="0"/>
        </a:p>
      </dgm:t>
    </dgm:pt>
    <dgm:pt modelId="{EBD6A910-CCB1-E94B-B0B8-C17B469F1949}" type="parTrans" cxnId="{358B15D4-3B51-504D-83E2-7DD13E938FC1}">
      <dgm:prSet/>
      <dgm:spPr/>
      <dgm:t>
        <a:bodyPr/>
        <a:lstStyle/>
        <a:p>
          <a:endParaRPr lang="en-US"/>
        </a:p>
      </dgm:t>
    </dgm:pt>
    <dgm:pt modelId="{565317D1-7311-694D-A992-A9A09EFD698A}" type="sibTrans" cxnId="{358B15D4-3B51-504D-83E2-7DD13E938FC1}">
      <dgm:prSet/>
      <dgm:spPr/>
      <dgm:t>
        <a:bodyPr/>
        <a:lstStyle/>
        <a:p>
          <a:endParaRPr lang="en-US"/>
        </a:p>
      </dgm:t>
    </dgm:pt>
    <dgm:pt modelId="{54126AFA-DBD7-744E-AAF3-081F2D516341}">
      <dgm:prSet/>
      <dgm:spPr/>
      <dgm:t>
        <a:bodyPr/>
        <a:lstStyle/>
        <a:p>
          <a:pPr marL="635000" indent="0" rtl="0"/>
          <a:r>
            <a:rPr lang="en-US" dirty="0" smtClean="0"/>
            <a:t>Validates that guaranteed savings have been achieved</a:t>
          </a:r>
          <a:endParaRPr lang="en-US" dirty="0"/>
        </a:p>
      </dgm:t>
    </dgm:pt>
    <dgm:pt modelId="{31012CF8-0073-F34A-A0E4-8A22F862DAE6}" type="parTrans" cxnId="{243170E5-C708-2D4C-AC6D-F3D4B321DAD5}">
      <dgm:prSet/>
      <dgm:spPr/>
      <dgm:t>
        <a:bodyPr/>
        <a:lstStyle/>
        <a:p>
          <a:endParaRPr lang="en-US"/>
        </a:p>
      </dgm:t>
    </dgm:pt>
    <dgm:pt modelId="{B81AE79F-668B-8E4B-AFF5-BDD9108060C9}" type="sibTrans" cxnId="{243170E5-C708-2D4C-AC6D-F3D4B321DAD5}">
      <dgm:prSet/>
      <dgm:spPr/>
      <dgm:t>
        <a:bodyPr/>
        <a:lstStyle/>
        <a:p>
          <a:endParaRPr lang="en-US"/>
        </a:p>
      </dgm:t>
    </dgm:pt>
    <dgm:pt modelId="{7F0EE9BE-76BA-4A1C-B206-B453EBA83893}" type="pres">
      <dgm:prSet presAssocID="{45BD0565-4766-4B34-BE47-5F7B7DB7358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C67D336-BC4A-463B-AA17-32B392C42A16}" type="pres">
      <dgm:prSet presAssocID="{478C0909-9DE6-48D5-B29F-4320DFC2C6C9}" presName="composite" presStyleCnt="0"/>
      <dgm:spPr/>
    </dgm:pt>
    <dgm:pt modelId="{08BFF75E-CF56-4A98-A360-8C5E036CC40B}" type="pres">
      <dgm:prSet presAssocID="{478C0909-9DE6-48D5-B29F-4320DFC2C6C9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3469D-015A-46E4-AEE0-418A314B78E1}" type="pres">
      <dgm:prSet presAssocID="{478C0909-9DE6-48D5-B29F-4320DFC2C6C9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59EC9-B328-4EE7-87BE-012E6FD00168}" type="pres">
      <dgm:prSet presAssocID="{478C0909-9DE6-48D5-B29F-4320DFC2C6C9}" presName="Accent" presStyleLbl="parChTrans1D1" presStyleIdx="0" presStyleCnt="4"/>
      <dgm:spPr/>
    </dgm:pt>
    <dgm:pt modelId="{8A6801AE-1827-4FA3-A8A1-B7A8FC78C595}" type="pres">
      <dgm:prSet presAssocID="{478C0909-9DE6-48D5-B29F-4320DFC2C6C9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C33D9-F440-4D54-A169-B127D814A5D5}" type="pres">
      <dgm:prSet presAssocID="{B1207562-BB75-4CC4-AE2C-6B4F1F3B3FE4}" presName="sibTrans" presStyleCnt="0"/>
      <dgm:spPr/>
    </dgm:pt>
    <dgm:pt modelId="{C8F88DB1-D4C0-4961-9FB9-354FC37D72E3}" type="pres">
      <dgm:prSet presAssocID="{52630EA8-E6FE-4D32-AAD1-54E326F29EFD}" presName="composite" presStyleCnt="0"/>
      <dgm:spPr/>
    </dgm:pt>
    <dgm:pt modelId="{9DD0CAAD-25E7-4D6B-A86C-5EB66B7196C8}" type="pres">
      <dgm:prSet presAssocID="{52630EA8-E6FE-4D32-AAD1-54E326F29EFD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EBF1B-9406-4CF7-AD10-6523CE6039B8}" type="pres">
      <dgm:prSet presAssocID="{52630EA8-E6FE-4D32-AAD1-54E326F29EFD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609CF-6CDA-4741-B424-2CB343DD0D7A}" type="pres">
      <dgm:prSet presAssocID="{52630EA8-E6FE-4D32-AAD1-54E326F29EFD}" presName="Accent" presStyleLbl="parChTrans1D1" presStyleIdx="1" presStyleCnt="4"/>
      <dgm:spPr/>
    </dgm:pt>
    <dgm:pt modelId="{A8A70554-DD9B-45C3-AFAE-A10CD046B755}" type="pres">
      <dgm:prSet presAssocID="{52630EA8-E6FE-4D32-AAD1-54E326F29EF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54FC3-36FB-4281-89CF-02395F81ACEB}" type="pres">
      <dgm:prSet presAssocID="{62A31799-75C9-4D36-AFBA-F529697CB63B}" presName="sibTrans" presStyleCnt="0"/>
      <dgm:spPr/>
    </dgm:pt>
    <dgm:pt modelId="{9EB4F358-E89C-4C4F-8E2C-2A1C4DA6E222}" type="pres">
      <dgm:prSet presAssocID="{4491EE6A-456E-4065-BB89-AC219F5511D1}" presName="composite" presStyleCnt="0"/>
      <dgm:spPr/>
    </dgm:pt>
    <dgm:pt modelId="{AB2B47F4-E3CE-496E-9589-285523E671BC}" type="pres">
      <dgm:prSet presAssocID="{4491EE6A-456E-4065-BB89-AC219F5511D1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6430A-8A23-45B3-9AE7-8E141380D683}" type="pres">
      <dgm:prSet presAssocID="{4491EE6A-456E-4065-BB89-AC219F5511D1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EE23E-9397-44C9-B00C-2D2773BB3222}" type="pres">
      <dgm:prSet presAssocID="{4491EE6A-456E-4065-BB89-AC219F5511D1}" presName="Accent" presStyleLbl="parChTrans1D1" presStyleIdx="2" presStyleCnt="4"/>
      <dgm:spPr/>
    </dgm:pt>
    <dgm:pt modelId="{A2EC3632-6B04-47D2-9352-9298CDC956A0}" type="pres">
      <dgm:prSet presAssocID="{4491EE6A-456E-4065-BB89-AC219F5511D1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43A3B-724D-44DA-9621-AC9717E6E4BD}" type="pres">
      <dgm:prSet presAssocID="{C66F36FA-F750-4505-B9D0-16869E95B205}" presName="sibTrans" presStyleCnt="0"/>
      <dgm:spPr/>
    </dgm:pt>
    <dgm:pt modelId="{0AE2329D-A9AD-4C0C-963C-F1DAB54A21B2}" type="pres">
      <dgm:prSet presAssocID="{48914C38-42FA-4601-9480-9888A03A799E}" presName="composite" presStyleCnt="0"/>
      <dgm:spPr/>
    </dgm:pt>
    <dgm:pt modelId="{2B67ABA3-6BA0-475E-88AB-8EA2AA36C968}" type="pres">
      <dgm:prSet presAssocID="{48914C38-42FA-4601-9480-9888A03A799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043FD-7AA1-480F-BF64-6DC79E58E9E3}" type="pres">
      <dgm:prSet presAssocID="{48914C38-42FA-4601-9480-9888A03A799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AA296-F1B6-446F-BA7D-6C2DEAD437AE}" type="pres">
      <dgm:prSet presAssocID="{48914C38-42FA-4601-9480-9888A03A799E}" presName="Accent" presStyleLbl="parChTrans1D1" presStyleIdx="3" presStyleCnt="4"/>
      <dgm:spPr/>
    </dgm:pt>
    <dgm:pt modelId="{8816B0D0-C2E6-4DF6-9157-1F06F621C162}" type="pres">
      <dgm:prSet presAssocID="{48914C38-42FA-4601-9480-9888A03A799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F191B9-9E14-48FA-B7C2-76DFED5D9AE2}" srcId="{48914C38-42FA-4601-9480-9888A03A799E}" destId="{6B613DAC-F1CA-4C5F-9520-480DB79069DD}" srcOrd="1" destOrd="0" parTransId="{153661D2-4C6C-4408-B8AC-BCEC8EA328E6}" sibTransId="{08D27201-B793-4CB8-97FD-56D40C2FE702}"/>
    <dgm:cxn modelId="{12D7538F-BA03-C340-9BC5-427CA4EE4F1C}" type="presOf" srcId="{478C0909-9DE6-48D5-B29F-4320DFC2C6C9}" destId="{D5C3469D-015A-46E4-AEE0-418A314B78E1}" srcOrd="0" destOrd="0" presId="urn:microsoft.com/office/officeart/2011/layout/TabList"/>
    <dgm:cxn modelId="{C31604F5-3220-5847-8C16-A55BEA5C37EB}" type="presOf" srcId="{45BD0565-4766-4B34-BE47-5F7B7DB73583}" destId="{7F0EE9BE-76BA-4A1C-B206-B453EBA83893}" srcOrd="0" destOrd="0" presId="urn:microsoft.com/office/officeart/2011/layout/TabList"/>
    <dgm:cxn modelId="{6AE38BC9-9483-0C41-9235-3BD33757A972}" type="presOf" srcId="{6B613DAC-F1CA-4C5F-9520-480DB79069DD}" destId="{8816B0D0-C2E6-4DF6-9157-1F06F621C162}" srcOrd="0" destOrd="0" presId="urn:microsoft.com/office/officeart/2011/layout/TabList"/>
    <dgm:cxn modelId="{C378598D-5B72-423F-8CED-390121E51409}" srcId="{478C0909-9DE6-48D5-B29F-4320DFC2C6C9}" destId="{F26D2835-B7FF-4BF9-9D16-8AF9723E6352}" srcOrd="2" destOrd="0" parTransId="{EB277AF2-C7D0-4570-B6DF-D7E448319B34}" sibTransId="{03B4FDD9-BDCE-4B57-B981-394951DE3D7A}"/>
    <dgm:cxn modelId="{EB2C7F24-BF11-304A-9C2C-F2F56CCF70BF}" type="presOf" srcId="{A6FE7ECF-D335-49F3-8659-4CBD8C4644EE}" destId="{A2EC3632-6B04-47D2-9352-9298CDC956A0}" srcOrd="0" destOrd="1" presId="urn:microsoft.com/office/officeart/2011/layout/TabList"/>
    <dgm:cxn modelId="{336F51CB-1590-9F41-8E19-3BE5F9239DA2}" type="presOf" srcId="{4B1ED75D-E43B-49FC-BDF7-979840A95FC0}" destId="{2B67ABA3-6BA0-475E-88AB-8EA2AA36C968}" srcOrd="0" destOrd="0" presId="urn:microsoft.com/office/officeart/2011/layout/TabList"/>
    <dgm:cxn modelId="{0AD14878-20C7-8D4A-A4FF-0F14F69AB0B2}" type="presOf" srcId="{3DC35554-3FBA-46B0-8BDC-A209E89A1CD5}" destId="{A2EC3632-6B04-47D2-9352-9298CDC956A0}" srcOrd="0" destOrd="0" presId="urn:microsoft.com/office/officeart/2011/layout/TabList"/>
    <dgm:cxn modelId="{B9BE10F8-C83B-DD46-B2FC-D0B3B3053F1E}" type="presOf" srcId="{9AE68C3E-136E-41B2-9801-1AA936725241}" destId="{AB2B47F4-E3CE-496E-9589-285523E671BC}" srcOrd="0" destOrd="0" presId="urn:microsoft.com/office/officeart/2011/layout/TabList"/>
    <dgm:cxn modelId="{E4F2EBB9-73F8-DF4B-A286-CEC8125A4F2C}" type="presOf" srcId="{F26D2835-B7FF-4BF9-9D16-8AF9723E6352}" destId="{8A6801AE-1827-4FA3-A8A1-B7A8FC78C595}" srcOrd="0" destOrd="1" presId="urn:microsoft.com/office/officeart/2011/layout/TabList"/>
    <dgm:cxn modelId="{D2E38DCE-AB8C-AA4A-9DF5-27A618318B58}" type="presOf" srcId="{4491EE6A-456E-4065-BB89-AC219F5511D1}" destId="{9BB6430A-8A23-45B3-9AE7-8E141380D683}" srcOrd="0" destOrd="0" presId="urn:microsoft.com/office/officeart/2011/layout/TabList"/>
    <dgm:cxn modelId="{2C65B882-D567-4CE1-B10E-8674E0CB9BB9}" srcId="{45BD0565-4766-4B34-BE47-5F7B7DB73583}" destId="{48914C38-42FA-4601-9480-9888A03A799E}" srcOrd="3" destOrd="0" parTransId="{E224260A-CB0B-4246-9238-D20DA75E4698}" sibTransId="{0633BDD8-E918-4073-B7E1-669672BFFBFC}"/>
    <dgm:cxn modelId="{78AA59EF-3121-462B-9D57-FF5D8D49862F}" srcId="{45BD0565-4766-4B34-BE47-5F7B7DB73583}" destId="{52630EA8-E6FE-4D32-AAD1-54E326F29EFD}" srcOrd="1" destOrd="0" parTransId="{39683F95-F207-4DDD-BB6F-CF2C5F64A7DE}" sibTransId="{62A31799-75C9-4D36-AFBA-F529697CB63B}"/>
    <dgm:cxn modelId="{E89CEB4B-8131-2D47-93C3-ECD4D0BF6B8C}" type="presOf" srcId="{A8A390B9-D001-4B02-8E0A-ABB6A5B5326E}" destId="{08BFF75E-CF56-4A98-A360-8C5E036CC40B}" srcOrd="0" destOrd="0" presId="urn:microsoft.com/office/officeart/2011/layout/TabList"/>
    <dgm:cxn modelId="{E3C99443-19F8-B848-B90C-B774E2E4CDB9}" type="presOf" srcId="{D3C5DEB0-2685-43F0-98C0-0DA11619E4FA}" destId="{A2EC3632-6B04-47D2-9352-9298CDC956A0}" srcOrd="0" destOrd="2" presId="urn:microsoft.com/office/officeart/2011/layout/TabList"/>
    <dgm:cxn modelId="{243170E5-C708-2D4C-AC6D-F3D4B321DAD5}" srcId="{48914C38-42FA-4601-9480-9888A03A799E}" destId="{54126AFA-DBD7-744E-AAF3-081F2D516341}" srcOrd="2" destOrd="0" parTransId="{31012CF8-0073-F34A-A0E4-8A22F862DAE6}" sibTransId="{B81AE79F-668B-8E4B-AFF5-BDD9108060C9}"/>
    <dgm:cxn modelId="{5C631B3F-2E7B-4CEC-9583-11B58468280E}" srcId="{478C0909-9DE6-48D5-B29F-4320DFC2C6C9}" destId="{A8A390B9-D001-4B02-8E0A-ABB6A5B5326E}" srcOrd="0" destOrd="0" parTransId="{C085BE14-46F4-4B3F-9173-E0382F28F860}" sibTransId="{7435F22D-E655-4A7A-A86E-0276B3928322}"/>
    <dgm:cxn modelId="{747D8D51-87DF-4FC8-B0E7-FABB3C546E4B}" srcId="{52630EA8-E6FE-4D32-AAD1-54E326F29EFD}" destId="{ADE98924-B0B0-4123-A923-5D63108F28F6}" srcOrd="2" destOrd="0" parTransId="{052B0A23-8B6C-401C-A752-3FCB5D90C2C9}" sibTransId="{D7A7BA90-D962-4B13-8F79-186AFBDCE7EE}"/>
    <dgm:cxn modelId="{462835BA-C975-5B41-8B22-AD7C77B30C16}" type="presOf" srcId="{437A8C2D-3362-4610-A169-AF95B05C619D}" destId="{A8A70554-DD9B-45C3-AFAE-A10CD046B755}" srcOrd="0" destOrd="0" presId="urn:microsoft.com/office/officeart/2011/layout/TabList"/>
    <dgm:cxn modelId="{3B7F856A-6BDF-43F1-976C-AD36E9DC34BA}" srcId="{45BD0565-4766-4B34-BE47-5F7B7DB73583}" destId="{4491EE6A-456E-4065-BB89-AC219F5511D1}" srcOrd="2" destOrd="0" parTransId="{530430A7-497C-4E9D-BB91-88EF5D09CE50}" sibTransId="{C66F36FA-F750-4505-B9D0-16869E95B205}"/>
    <dgm:cxn modelId="{4F8219F6-2AAA-4D9F-BE22-46E2CA9C7859}" srcId="{4491EE6A-456E-4065-BB89-AC219F5511D1}" destId="{A6FE7ECF-D335-49F3-8659-4CBD8C4644EE}" srcOrd="2" destOrd="0" parTransId="{2F747F14-5105-4B59-93A7-1EAB3BE4E002}" sibTransId="{6B6C2E0F-ABAC-4460-B60D-9B93BC0E78DB}"/>
    <dgm:cxn modelId="{C5F9D174-B099-8143-BAC1-4A02D9944896}" type="presOf" srcId="{C5403214-748F-6140-9565-22F04FFD68B1}" destId="{8A6801AE-1827-4FA3-A8A1-B7A8FC78C595}" srcOrd="0" destOrd="2" presId="urn:microsoft.com/office/officeart/2011/layout/TabList"/>
    <dgm:cxn modelId="{FE37492E-7AF3-46AE-AB07-993F62AB4390}" srcId="{52630EA8-E6FE-4D32-AAD1-54E326F29EFD}" destId="{437A8C2D-3362-4610-A169-AF95B05C619D}" srcOrd="1" destOrd="0" parTransId="{FC9AAEA1-E32C-4BB2-AC23-4D9920CEDA0C}" sibTransId="{F38EB4F6-6A79-4906-910D-5279CD562369}"/>
    <dgm:cxn modelId="{56C2A17C-4F1D-494E-96E8-14BDD740177E}" type="presOf" srcId="{48914C38-42FA-4601-9480-9888A03A799E}" destId="{443043FD-7AA1-480F-BF64-6DC79E58E9E3}" srcOrd="0" destOrd="0" presId="urn:microsoft.com/office/officeart/2011/layout/TabList"/>
    <dgm:cxn modelId="{0A8FEFC3-0EFD-4C30-AC22-13E051A0B040}" srcId="{45BD0565-4766-4B34-BE47-5F7B7DB73583}" destId="{478C0909-9DE6-48D5-B29F-4320DFC2C6C9}" srcOrd="0" destOrd="0" parTransId="{49E1CF80-C769-4579-839A-173FF7828FE1}" sibTransId="{B1207562-BB75-4CC4-AE2C-6B4F1F3B3FE4}"/>
    <dgm:cxn modelId="{84C95C31-15C9-4804-870A-0752696E4ACC}" srcId="{52630EA8-E6FE-4D32-AAD1-54E326F29EFD}" destId="{A6265B08-E55E-4D00-B39E-9BA7B116B84E}" srcOrd="0" destOrd="0" parTransId="{2426A9C6-92FA-4AF0-A909-B0A48FC3353F}" sibTransId="{FCA88459-691D-44E8-93B6-BE94C246648D}"/>
    <dgm:cxn modelId="{82033E3D-02B9-4A36-8A26-AD30810780EA}" srcId="{478C0909-9DE6-48D5-B29F-4320DFC2C6C9}" destId="{8A9F5064-BC0B-4D0D-8DA3-1AFC39039C6B}" srcOrd="1" destOrd="0" parTransId="{8212C639-D476-4D3C-8BC0-663548391375}" sibTransId="{C9470E97-6125-4798-9C27-A7170C6BF283}"/>
    <dgm:cxn modelId="{3A8A23A5-2187-47A5-9619-BCA63EBB7A80}" srcId="{48914C38-42FA-4601-9480-9888A03A799E}" destId="{4B1ED75D-E43B-49FC-BDF7-979840A95FC0}" srcOrd="0" destOrd="0" parTransId="{BE9C10F3-64B7-4C02-B624-0EE18729211C}" sibTransId="{2D30396D-1A24-4A0F-ACF0-59762C224F20}"/>
    <dgm:cxn modelId="{C3BCB395-67F1-0B40-91EE-2CFC23370954}" type="presOf" srcId="{54126AFA-DBD7-744E-AAF3-081F2D516341}" destId="{8816B0D0-C2E6-4DF6-9157-1F06F621C162}" srcOrd="0" destOrd="1" presId="urn:microsoft.com/office/officeart/2011/layout/TabList"/>
    <dgm:cxn modelId="{95BF0F41-216A-E444-8002-E534B8339CCA}" type="presOf" srcId="{8A9F5064-BC0B-4D0D-8DA3-1AFC39039C6B}" destId="{8A6801AE-1827-4FA3-A8A1-B7A8FC78C595}" srcOrd="0" destOrd="0" presId="urn:microsoft.com/office/officeart/2011/layout/TabList"/>
    <dgm:cxn modelId="{C13A95AE-2956-9E4A-90E4-23713945F858}" type="presOf" srcId="{52630EA8-E6FE-4D32-AAD1-54E326F29EFD}" destId="{767EBF1B-9406-4CF7-AD10-6523CE6039B8}" srcOrd="0" destOrd="0" presId="urn:microsoft.com/office/officeart/2011/layout/TabList"/>
    <dgm:cxn modelId="{1DBB6A48-AB9B-4141-A692-422C013207CE}" srcId="{4491EE6A-456E-4065-BB89-AC219F5511D1}" destId="{3DC35554-3FBA-46B0-8BDC-A209E89A1CD5}" srcOrd="1" destOrd="0" parTransId="{740C7919-A9C0-4B2A-9945-3C8E446FE74D}" sibTransId="{14C561D3-CB8D-462B-8C00-275EE84D5654}"/>
    <dgm:cxn modelId="{C91CB800-8214-594D-959C-A74236600285}" type="presOf" srcId="{A6265B08-E55E-4D00-B39E-9BA7B116B84E}" destId="{9DD0CAAD-25E7-4D6B-A86C-5EB66B7196C8}" srcOrd="0" destOrd="0" presId="urn:microsoft.com/office/officeart/2011/layout/TabList"/>
    <dgm:cxn modelId="{358B15D4-3B51-504D-83E2-7DD13E938FC1}" srcId="{478C0909-9DE6-48D5-B29F-4320DFC2C6C9}" destId="{C5403214-748F-6140-9565-22F04FFD68B1}" srcOrd="3" destOrd="0" parTransId="{EBD6A910-CCB1-E94B-B0B8-C17B469F1949}" sibTransId="{565317D1-7311-694D-A992-A9A09EFD698A}"/>
    <dgm:cxn modelId="{707977E6-3571-B84D-90B6-1CBE6B561787}" type="presOf" srcId="{ADE98924-B0B0-4123-A923-5D63108F28F6}" destId="{A8A70554-DD9B-45C3-AFAE-A10CD046B755}" srcOrd="0" destOrd="1" presId="urn:microsoft.com/office/officeart/2011/layout/TabList"/>
    <dgm:cxn modelId="{405BB78F-5572-4D6C-BA3F-980E7749D3AF}" srcId="{4491EE6A-456E-4065-BB89-AC219F5511D1}" destId="{D3C5DEB0-2685-43F0-98C0-0DA11619E4FA}" srcOrd="3" destOrd="0" parTransId="{52C26BAE-4D63-4D33-87E0-090CA0B68262}" sibTransId="{4F928E9A-5275-4090-80CA-B3C0D2A5B014}"/>
    <dgm:cxn modelId="{B3BF85DE-841D-482A-9758-E9DB58FB4686}" srcId="{4491EE6A-456E-4065-BB89-AC219F5511D1}" destId="{9AE68C3E-136E-41B2-9801-1AA936725241}" srcOrd="0" destOrd="0" parTransId="{971F8C54-A8E3-4648-9C5F-B7F431921D79}" sibTransId="{D829861D-0837-4493-A5E7-F596FF07823D}"/>
    <dgm:cxn modelId="{077BCFD5-7A98-7648-85B1-E1BCA2D11332}" type="presParOf" srcId="{7F0EE9BE-76BA-4A1C-B206-B453EBA83893}" destId="{EC67D336-BC4A-463B-AA17-32B392C42A16}" srcOrd="0" destOrd="0" presId="urn:microsoft.com/office/officeart/2011/layout/TabList"/>
    <dgm:cxn modelId="{7E29F5E5-88F3-D147-B4AC-80B1A4DB4DFB}" type="presParOf" srcId="{EC67D336-BC4A-463B-AA17-32B392C42A16}" destId="{08BFF75E-CF56-4A98-A360-8C5E036CC40B}" srcOrd="0" destOrd="0" presId="urn:microsoft.com/office/officeart/2011/layout/TabList"/>
    <dgm:cxn modelId="{AF986EC4-2D0B-2848-8A23-D452B98FC515}" type="presParOf" srcId="{EC67D336-BC4A-463B-AA17-32B392C42A16}" destId="{D5C3469D-015A-46E4-AEE0-418A314B78E1}" srcOrd="1" destOrd="0" presId="urn:microsoft.com/office/officeart/2011/layout/TabList"/>
    <dgm:cxn modelId="{AB8EF629-097A-AA4F-B8D4-8B4AB2FE6E73}" type="presParOf" srcId="{EC67D336-BC4A-463B-AA17-32B392C42A16}" destId="{57359EC9-B328-4EE7-87BE-012E6FD00168}" srcOrd="2" destOrd="0" presId="urn:microsoft.com/office/officeart/2011/layout/TabList"/>
    <dgm:cxn modelId="{A7FC0A70-D393-E745-B0EF-074CDFFC243F}" type="presParOf" srcId="{7F0EE9BE-76BA-4A1C-B206-B453EBA83893}" destId="{8A6801AE-1827-4FA3-A8A1-B7A8FC78C595}" srcOrd="1" destOrd="0" presId="urn:microsoft.com/office/officeart/2011/layout/TabList"/>
    <dgm:cxn modelId="{F89657FF-70E1-774D-AD46-AB2141FACBFC}" type="presParOf" srcId="{7F0EE9BE-76BA-4A1C-B206-B453EBA83893}" destId="{5EDC33D9-F440-4D54-A169-B127D814A5D5}" srcOrd="2" destOrd="0" presId="urn:microsoft.com/office/officeart/2011/layout/TabList"/>
    <dgm:cxn modelId="{413C3417-64B5-B947-BDFD-5D396860FFF7}" type="presParOf" srcId="{7F0EE9BE-76BA-4A1C-B206-B453EBA83893}" destId="{C8F88DB1-D4C0-4961-9FB9-354FC37D72E3}" srcOrd="3" destOrd="0" presId="urn:microsoft.com/office/officeart/2011/layout/TabList"/>
    <dgm:cxn modelId="{47A2A5F9-3741-D442-885E-2E036C803FDA}" type="presParOf" srcId="{C8F88DB1-D4C0-4961-9FB9-354FC37D72E3}" destId="{9DD0CAAD-25E7-4D6B-A86C-5EB66B7196C8}" srcOrd="0" destOrd="0" presId="urn:microsoft.com/office/officeart/2011/layout/TabList"/>
    <dgm:cxn modelId="{1A343C09-BB54-B54E-934A-1B0127D22C15}" type="presParOf" srcId="{C8F88DB1-D4C0-4961-9FB9-354FC37D72E3}" destId="{767EBF1B-9406-4CF7-AD10-6523CE6039B8}" srcOrd="1" destOrd="0" presId="urn:microsoft.com/office/officeart/2011/layout/TabList"/>
    <dgm:cxn modelId="{F4AAE47C-B194-0F4D-8E59-71B6226FD42B}" type="presParOf" srcId="{C8F88DB1-D4C0-4961-9FB9-354FC37D72E3}" destId="{BAE609CF-6CDA-4741-B424-2CB343DD0D7A}" srcOrd="2" destOrd="0" presId="urn:microsoft.com/office/officeart/2011/layout/TabList"/>
    <dgm:cxn modelId="{232E1C07-39D6-124D-BE9E-6D73EE09EDD8}" type="presParOf" srcId="{7F0EE9BE-76BA-4A1C-B206-B453EBA83893}" destId="{A8A70554-DD9B-45C3-AFAE-A10CD046B755}" srcOrd="4" destOrd="0" presId="urn:microsoft.com/office/officeart/2011/layout/TabList"/>
    <dgm:cxn modelId="{DD82FEB9-BECE-584E-8960-359097DC3791}" type="presParOf" srcId="{7F0EE9BE-76BA-4A1C-B206-B453EBA83893}" destId="{38F54FC3-36FB-4281-89CF-02395F81ACEB}" srcOrd="5" destOrd="0" presId="urn:microsoft.com/office/officeart/2011/layout/TabList"/>
    <dgm:cxn modelId="{FD694BFD-BF61-8A40-A585-C4E875A6BAE4}" type="presParOf" srcId="{7F0EE9BE-76BA-4A1C-B206-B453EBA83893}" destId="{9EB4F358-E89C-4C4F-8E2C-2A1C4DA6E222}" srcOrd="6" destOrd="0" presId="urn:microsoft.com/office/officeart/2011/layout/TabList"/>
    <dgm:cxn modelId="{C697AD3F-1E51-5D42-BDC7-8664D6032E90}" type="presParOf" srcId="{9EB4F358-E89C-4C4F-8E2C-2A1C4DA6E222}" destId="{AB2B47F4-E3CE-496E-9589-285523E671BC}" srcOrd="0" destOrd="0" presId="urn:microsoft.com/office/officeart/2011/layout/TabList"/>
    <dgm:cxn modelId="{A6F58102-AA5A-9A48-9F97-B10D4CF6C56E}" type="presParOf" srcId="{9EB4F358-E89C-4C4F-8E2C-2A1C4DA6E222}" destId="{9BB6430A-8A23-45B3-9AE7-8E141380D683}" srcOrd="1" destOrd="0" presId="urn:microsoft.com/office/officeart/2011/layout/TabList"/>
    <dgm:cxn modelId="{A5EC1384-3DC3-C74A-AF15-D0408CAA0343}" type="presParOf" srcId="{9EB4F358-E89C-4C4F-8E2C-2A1C4DA6E222}" destId="{490EE23E-9397-44C9-B00C-2D2773BB3222}" srcOrd="2" destOrd="0" presId="urn:microsoft.com/office/officeart/2011/layout/TabList"/>
    <dgm:cxn modelId="{971A740D-E7B6-F34F-990F-7DF62A7A1DB9}" type="presParOf" srcId="{7F0EE9BE-76BA-4A1C-B206-B453EBA83893}" destId="{A2EC3632-6B04-47D2-9352-9298CDC956A0}" srcOrd="7" destOrd="0" presId="urn:microsoft.com/office/officeart/2011/layout/TabList"/>
    <dgm:cxn modelId="{E66D3267-20EB-FC45-9DE9-512CD96F039E}" type="presParOf" srcId="{7F0EE9BE-76BA-4A1C-B206-B453EBA83893}" destId="{E1043A3B-724D-44DA-9621-AC9717E6E4BD}" srcOrd="8" destOrd="0" presId="urn:microsoft.com/office/officeart/2011/layout/TabList"/>
    <dgm:cxn modelId="{61904CB2-5DFD-A44D-90D3-95E3C6E81D89}" type="presParOf" srcId="{7F0EE9BE-76BA-4A1C-B206-B453EBA83893}" destId="{0AE2329D-A9AD-4C0C-963C-F1DAB54A21B2}" srcOrd="9" destOrd="0" presId="urn:microsoft.com/office/officeart/2011/layout/TabList"/>
    <dgm:cxn modelId="{F48536E6-55CA-7E4C-B9DE-AE23DD160166}" type="presParOf" srcId="{0AE2329D-A9AD-4C0C-963C-F1DAB54A21B2}" destId="{2B67ABA3-6BA0-475E-88AB-8EA2AA36C968}" srcOrd="0" destOrd="0" presId="urn:microsoft.com/office/officeart/2011/layout/TabList"/>
    <dgm:cxn modelId="{39DC8BA6-948C-B646-B351-50DDD80D1372}" type="presParOf" srcId="{0AE2329D-A9AD-4C0C-963C-F1DAB54A21B2}" destId="{443043FD-7AA1-480F-BF64-6DC79E58E9E3}" srcOrd="1" destOrd="0" presId="urn:microsoft.com/office/officeart/2011/layout/TabList"/>
    <dgm:cxn modelId="{5424FFB7-C256-2B42-A735-294B8BE633A7}" type="presParOf" srcId="{0AE2329D-A9AD-4C0C-963C-F1DAB54A21B2}" destId="{998AA296-F1B6-446F-BA7D-6C2DEAD437AE}" srcOrd="2" destOrd="0" presId="urn:microsoft.com/office/officeart/2011/layout/TabList"/>
    <dgm:cxn modelId="{5C8EB7CF-8886-0948-B6CA-FC4671E797EE}" type="presParOf" srcId="{7F0EE9BE-76BA-4A1C-B206-B453EBA83893}" destId="{8816B0D0-C2E6-4DF6-9157-1F06F621C162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DF7157-73A4-4907-87F7-0E1637744E3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52F6B1-E1F0-42C1-B480-3A9E18485578}">
      <dgm:prSet/>
      <dgm:spPr/>
      <dgm:t>
        <a:bodyPr/>
        <a:lstStyle/>
        <a:p>
          <a:pPr rtl="0"/>
          <a:r>
            <a:rPr lang="en-US" dirty="0" smtClean="0"/>
            <a:t>Town arranges municipal lease (TELP); sets up escrow account</a:t>
          </a:r>
          <a:endParaRPr lang="en-US" dirty="0"/>
        </a:p>
      </dgm:t>
    </dgm:pt>
    <dgm:pt modelId="{B79504FA-9FAC-486D-8C2D-85206E195AE1}" type="parTrans" cxnId="{7BA54898-BF4D-4140-84FE-E6C98FD63F8E}">
      <dgm:prSet/>
      <dgm:spPr/>
      <dgm:t>
        <a:bodyPr/>
        <a:lstStyle/>
        <a:p>
          <a:endParaRPr lang="en-US"/>
        </a:p>
      </dgm:t>
    </dgm:pt>
    <dgm:pt modelId="{5E771609-7DC7-4C90-A932-0FD646C530E9}" type="sibTrans" cxnId="{7BA54898-BF4D-4140-84FE-E6C98FD63F8E}">
      <dgm:prSet/>
      <dgm:spPr/>
      <dgm:t>
        <a:bodyPr/>
        <a:lstStyle/>
        <a:p>
          <a:endParaRPr lang="en-US"/>
        </a:p>
      </dgm:t>
    </dgm:pt>
    <dgm:pt modelId="{A35442A8-125C-4496-AF7A-2266FDA06581}">
      <dgm:prSet/>
      <dgm:spPr/>
      <dgm:t>
        <a:bodyPr/>
        <a:lstStyle/>
        <a:p>
          <a:pPr rtl="0"/>
          <a:r>
            <a:rPr lang="en-US" dirty="0" smtClean="0"/>
            <a:t>Town pays </a:t>
          </a:r>
          <a:r>
            <a:rPr lang="en-US" dirty="0" err="1" smtClean="0"/>
            <a:t>Ameresco</a:t>
          </a:r>
          <a:r>
            <a:rPr lang="en-US" dirty="0" smtClean="0"/>
            <a:t> out of escrow account as equipment is installed and fully commissioned</a:t>
          </a:r>
          <a:endParaRPr lang="en-US" dirty="0"/>
        </a:p>
      </dgm:t>
    </dgm:pt>
    <dgm:pt modelId="{BA4FA41C-FB2A-4843-8F54-F89BEC770E1E}" type="parTrans" cxnId="{886E1866-CF4A-4037-94E8-4F529BE0F02D}">
      <dgm:prSet/>
      <dgm:spPr/>
      <dgm:t>
        <a:bodyPr/>
        <a:lstStyle/>
        <a:p>
          <a:endParaRPr lang="en-US"/>
        </a:p>
      </dgm:t>
    </dgm:pt>
    <dgm:pt modelId="{A0A21D52-C6AC-4785-863C-5BFD53298F04}" type="sibTrans" cxnId="{886E1866-CF4A-4037-94E8-4F529BE0F02D}">
      <dgm:prSet/>
      <dgm:spPr/>
      <dgm:t>
        <a:bodyPr/>
        <a:lstStyle/>
        <a:p>
          <a:endParaRPr lang="en-US"/>
        </a:p>
      </dgm:t>
    </dgm:pt>
    <dgm:pt modelId="{7CE4F436-1F2A-463D-B862-95F9F6E25947}">
      <dgm:prSet/>
      <dgm:spPr/>
      <dgm:t>
        <a:bodyPr/>
        <a:lstStyle/>
        <a:p>
          <a:pPr rtl="0"/>
          <a:r>
            <a:rPr lang="en-US" dirty="0" smtClean="0"/>
            <a:t>Lease payments begin at overall project completion, using energy savings retained in utility accounts (operating budget)</a:t>
          </a:r>
          <a:endParaRPr lang="en-US" dirty="0"/>
        </a:p>
      </dgm:t>
    </dgm:pt>
    <dgm:pt modelId="{75D2E1A5-769D-413E-B8B5-40E02DBC7EBB}" type="parTrans" cxnId="{E0EFC774-633E-4001-8B28-F93F0343EE3C}">
      <dgm:prSet/>
      <dgm:spPr/>
      <dgm:t>
        <a:bodyPr/>
        <a:lstStyle/>
        <a:p>
          <a:endParaRPr lang="en-US"/>
        </a:p>
      </dgm:t>
    </dgm:pt>
    <dgm:pt modelId="{1BAF91AB-732D-40E7-B96D-3C92A863B629}" type="sibTrans" cxnId="{E0EFC774-633E-4001-8B28-F93F0343EE3C}">
      <dgm:prSet/>
      <dgm:spPr/>
      <dgm:t>
        <a:bodyPr/>
        <a:lstStyle/>
        <a:p>
          <a:endParaRPr lang="en-US"/>
        </a:p>
      </dgm:t>
    </dgm:pt>
    <dgm:pt modelId="{9C632281-6F7F-401D-8C5B-9348B7D1C63C}">
      <dgm:prSet/>
      <dgm:spPr/>
      <dgm:t>
        <a:bodyPr/>
        <a:lstStyle/>
        <a:p>
          <a:pPr rtl="0"/>
          <a:r>
            <a:rPr lang="en-US" dirty="0" smtClean="0"/>
            <a:t>Actual savings are confirmed annually by Town’s Owner’s Agent</a:t>
          </a:r>
          <a:endParaRPr lang="en-US" dirty="0"/>
        </a:p>
      </dgm:t>
    </dgm:pt>
    <dgm:pt modelId="{A128C6E8-A44C-4928-BE74-5841AB1C9D57}" type="parTrans" cxnId="{BA3447DA-7344-4766-9BFE-8742F047004C}">
      <dgm:prSet/>
      <dgm:spPr/>
      <dgm:t>
        <a:bodyPr/>
        <a:lstStyle/>
        <a:p>
          <a:endParaRPr lang="en-US"/>
        </a:p>
      </dgm:t>
    </dgm:pt>
    <dgm:pt modelId="{D98CBFAD-B391-477F-9748-13508FC3D78F}" type="sibTrans" cxnId="{BA3447DA-7344-4766-9BFE-8742F047004C}">
      <dgm:prSet/>
      <dgm:spPr/>
      <dgm:t>
        <a:bodyPr/>
        <a:lstStyle/>
        <a:p>
          <a:endParaRPr lang="en-US"/>
        </a:p>
      </dgm:t>
    </dgm:pt>
    <dgm:pt modelId="{1F1F268E-4D63-4EDD-A899-8744A06603DF}">
      <dgm:prSet/>
      <dgm:spPr/>
      <dgm:t>
        <a:bodyPr/>
        <a:lstStyle/>
        <a:p>
          <a:pPr rtl="0"/>
          <a:r>
            <a:rPr lang="en-US" b="1" dirty="0" err="1" smtClean="0"/>
            <a:t>Ameresco</a:t>
          </a:r>
          <a:r>
            <a:rPr lang="en-US" b="1" dirty="0" smtClean="0"/>
            <a:t> makes up any shortfalls in actual annual energy savings vs. guaranteed savings at then current energy rates</a:t>
          </a:r>
          <a:endParaRPr lang="en-US" dirty="0"/>
        </a:p>
      </dgm:t>
    </dgm:pt>
    <dgm:pt modelId="{0F8DFFBD-F742-4FDD-BE0E-C8342180A8E9}" type="parTrans" cxnId="{67462F2E-3467-4C0C-8683-351EB971855D}">
      <dgm:prSet/>
      <dgm:spPr/>
      <dgm:t>
        <a:bodyPr/>
        <a:lstStyle/>
        <a:p>
          <a:endParaRPr lang="en-US"/>
        </a:p>
      </dgm:t>
    </dgm:pt>
    <dgm:pt modelId="{E2184E3E-B69B-4427-A51A-EF34C115E938}" type="sibTrans" cxnId="{67462F2E-3467-4C0C-8683-351EB971855D}">
      <dgm:prSet/>
      <dgm:spPr/>
      <dgm:t>
        <a:bodyPr/>
        <a:lstStyle/>
        <a:p>
          <a:endParaRPr lang="en-US"/>
        </a:p>
      </dgm:t>
    </dgm:pt>
    <dgm:pt modelId="{888F656D-856D-404F-9504-1D51C7309FD2}">
      <dgm:prSet/>
      <dgm:spPr/>
      <dgm:t>
        <a:bodyPr/>
        <a:lstStyle/>
        <a:p>
          <a:pPr rtl="0"/>
          <a:endParaRPr lang="en-US" dirty="0"/>
        </a:p>
      </dgm:t>
    </dgm:pt>
    <dgm:pt modelId="{B3C4295F-B024-4D4C-86E5-6B40179C2D02}" type="parTrans" cxnId="{EBD7B55D-A94F-4B35-843D-13C945019312}">
      <dgm:prSet/>
      <dgm:spPr/>
      <dgm:t>
        <a:bodyPr/>
        <a:lstStyle/>
        <a:p>
          <a:endParaRPr lang="en-US"/>
        </a:p>
      </dgm:t>
    </dgm:pt>
    <dgm:pt modelId="{A70D046E-3735-414A-9615-A269F7BF930E}" type="sibTrans" cxnId="{EBD7B55D-A94F-4B35-843D-13C945019312}">
      <dgm:prSet/>
      <dgm:spPr/>
      <dgm:t>
        <a:bodyPr/>
        <a:lstStyle/>
        <a:p>
          <a:endParaRPr lang="en-US"/>
        </a:p>
      </dgm:t>
    </dgm:pt>
    <dgm:pt modelId="{77F5ACE6-A27C-4EED-813C-B5D4A5D8C1B3}">
      <dgm:prSet/>
      <dgm:spPr/>
      <dgm:t>
        <a:bodyPr/>
        <a:lstStyle/>
        <a:p>
          <a:pPr rtl="0"/>
          <a:endParaRPr lang="en-US"/>
        </a:p>
      </dgm:t>
    </dgm:pt>
    <dgm:pt modelId="{E07FC007-8B3D-4660-9725-482749DC0B55}" type="parTrans" cxnId="{7BCB4FCB-C2BA-4FB0-B73C-0DD0AF719786}">
      <dgm:prSet/>
      <dgm:spPr/>
      <dgm:t>
        <a:bodyPr/>
        <a:lstStyle/>
        <a:p>
          <a:endParaRPr lang="en-US"/>
        </a:p>
      </dgm:t>
    </dgm:pt>
    <dgm:pt modelId="{81C82295-D68B-4F87-BB5A-292162DA0DCB}" type="sibTrans" cxnId="{7BCB4FCB-C2BA-4FB0-B73C-0DD0AF719786}">
      <dgm:prSet/>
      <dgm:spPr/>
      <dgm:t>
        <a:bodyPr/>
        <a:lstStyle/>
        <a:p>
          <a:endParaRPr lang="en-US"/>
        </a:p>
      </dgm:t>
    </dgm:pt>
    <dgm:pt modelId="{4CCED2EB-CBF2-4539-ACDF-0EF680EAD66B}">
      <dgm:prSet/>
      <dgm:spPr/>
      <dgm:t>
        <a:bodyPr/>
        <a:lstStyle/>
        <a:p>
          <a:pPr rtl="0"/>
          <a:endParaRPr lang="en-US" dirty="0"/>
        </a:p>
      </dgm:t>
    </dgm:pt>
    <dgm:pt modelId="{7BF39373-0335-4AAD-B40E-44C68532E41F}" type="parTrans" cxnId="{976A614B-6B18-42C8-AF5D-B66757A335C3}">
      <dgm:prSet/>
      <dgm:spPr/>
      <dgm:t>
        <a:bodyPr/>
        <a:lstStyle/>
        <a:p>
          <a:endParaRPr lang="en-US"/>
        </a:p>
      </dgm:t>
    </dgm:pt>
    <dgm:pt modelId="{AD836CF9-2748-4992-B514-CC3015A80701}" type="sibTrans" cxnId="{976A614B-6B18-42C8-AF5D-B66757A335C3}">
      <dgm:prSet/>
      <dgm:spPr/>
      <dgm:t>
        <a:bodyPr/>
        <a:lstStyle/>
        <a:p>
          <a:endParaRPr lang="en-US"/>
        </a:p>
      </dgm:t>
    </dgm:pt>
    <dgm:pt modelId="{C4C3E066-02A2-4387-8307-CCCC70EA6505}">
      <dgm:prSet/>
      <dgm:spPr/>
      <dgm:t>
        <a:bodyPr/>
        <a:lstStyle/>
        <a:p>
          <a:pPr rtl="0"/>
          <a:endParaRPr lang="en-US" dirty="0"/>
        </a:p>
      </dgm:t>
    </dgm:pt>
    <dgm:pt modelId="{908B0A8B-BDE4-4684-BC27-5789F5964B51}" type="parTrans" cxnId="{CB49EEF4-56D2-489F-96AC-737AB822931D}">
      <dgm:prSet/>
      <dgm:spPr/>
      <dgm:t>
        <a:bodyPr/>
        <a:lstStyle/>
        <a:p>
          <a:endParaRPr lang="en-US"/>
        </a:p>
      </dgm:t>
    </dgm:pt>
    <dgm:pt modelId="{7F711D57-6936-4E78-8FDE-E76EBED540B6}" type="sibTrans" cxnId="{CB49EEF4-56D2-489F-96AC-737AB822931D}">
      <dgm:prSet/>
      <dgm:spPr/>
      <dgm:t>
        <a:bodyPr/>
        <a:lstStyle/>
        <a:p>
          <a:endParaRPr lang="en-US"/>
        </a:p>
      </dgm:t>
    </dgm:pt>
    <dgm:pt modelId="{B724F35E-CE97-48D5-B06E-A9754BAAF600}">
      <dgm:prSet/>
      <dgm:spPr/>
      <dgm:t>
        <a:bodyPr/>
        <a:lstStyle/>
        <a:p>
          <a:pPr rtl="0"/>
          <a:endParaRPr lang="en-US" dirty="0"/>
        </a:p>
      </dgm:t>
    </dgm:pt>
    <dgm:pt modelId="{819C38D1-074E-445A-BBEE-52D2A78DB59C}" type="parTrans" cxnId="{09D4DDE4-C10E-4B9B-B329-A720124932EE}">
      <dgm:prSet/>
      <dgm:spPr/>
      <dgm:t>
        <a:bodyPr/>
        <a:lstStyle/>
        <a:p>
          <a:endParaRPr lang="en-US"/>
        </a:p>
      </dgm:t>
    </dgm:pt>
    <dgm:pt modelId="{7EFA2691-11A3-4B86-A347-380479A90091}" type="sibTrans" cxnId="{09D4DDE4-C10E-4B9B-B329-A720124932EE}">
      <dgm:prSet/>
      <dgm:spPr/>
      <dgm:t>
        <a:bodyPr/>
        <a:lstStyle/>
        <a:p>
          <a:endParaRPr lang="en-US"/>
        </a:p>
      </dgm:t>
    </dgm:pt>
    <dgm:pt modelId="{DB166443-84AC-4BB0-A446-40B244D6ED67}" type="pres">
      <dgm:prSet presAssocID="{F4DF7157-73A4-4907-87F7-0E1637744E3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9F4078-D393-4ED0-8CF0-4727827C9C0F}" type="pres">
      <dgm:prSet presAssocID="{888F656D-856D-404F-9504-1D51C7309FD2}" presName="composite" presStyleCnt="0"/>
      <dgm:spPr/>
    </dgm:pt>
    <dgm:pt modelId="{7EDA0D5D-13CC-4AAF-90BB-11188A80FFAE}" type="pres">
      <dgm:prSet presAssocID="{888F656D-856D-404F-9504-1D51C7309FD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7F240-C544-4525-88E8-870877F6EC3A}" type="pres">
      <dgm:prSet presAssocID="{888F656D-856D-404F-9504-1D51C7309FD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45F69-1220-4B11-A811-B7629196FF6F}" type="pres">
      <dgm:prSet presAssocID="{A70D046E-3735-414A-9615-A269F7BF930E}" presName="sp" presStyleCnt="0"/>
      <dgm:spPr/>
    </dgm:pt>
    <dgm:pt modelId="{9168F622-5E5B-42F0-B057-BE7AE4CAFF50}" type="pres">
      <dgm:prSet presAssocID="{77F5ACE6-A27C-4EED-813C-B5D4A5D8C1B3}" presName="composite" presStyleCnt="0"/>
      <dgm:spPr/>
    </dgm:pt>
    <dgm:pt modelId="{3637C9C8-C606-42DA-82E9-BB67065CB84D}" type="pres">
      <dgm:prSet presAssocID="{77F5ACE6-A27C-4EED-813C-B5D4A5D8C1B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A948C-3C9C-4F83-A516-CDC4D3E2D582}" type="pres">
      <dgm:prSet presAssocID="{77F5ACE6-A27C-4EED-813C-B5D4A5D8C1B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BB875-B182-4127-AC1C-2AC3E5FA676A}" type="pres">
      <dgm:prSet presAssocID="{81C82295-D68B-4F87-BB5A-292162DA0DCB}" presName="sp" presStyleCnt="0"/>
      <dgm:spPr/>
    </dgm:pt>
    <dgm:pt modelId="{57A37BEF-8618-45E0-A78F-5A781FEDC69F}" type="pres">
      <dgm:prSet presAssocID="{4CCED2EB-CBF2-4539-ACDF-0EF680EAD66B}" presName="composite" presStyleCnt="0"/>
      <dgm:spPr/>
    </dgm:pt>
    <dgm:pt modelId="{FC3A9F40-A8C9-4E9B-A1C0-0205D80D0A4F}" type="pres">
      <dgm:prSet presAssocID="{4CCED2EB-CBF2-4539-ACDF-0EF680EAD66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B6841-8FF1-483A-A7E9-66CFF5013D05}" type="pres">
      <dgm:prSet presAssocID="{4CCED2EB-CBF2-4539-ACDF-0EF680EAD66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15DC8-6D19-4AA5-85D6-17A840717C9E}" type="pres">
      <dgm:prSet presAssocID="{AD836CF9-2748-4992-B514-CC3015A80701}" presName="sp" presStyleCnt="0"/>
      <dgm:spPr/>
    </dgm:pt>
    <dgm:pt modelId="{B36588F4-3E7D-4B6B-885E-7591146A4B48}" type="pres">
      <dgm:prSet presAssocID="{C4C3E066-02A2-4387-8307-CCCC70EA6505}" presName="composite" presStyleCnt="0"/>
      <dgm:spPr/>
    </dgm:pt>
    <dgm:pt modelId="{296C51C3-A347-482B-B201-3BDB6AB3EE19}" type="pres">
      <dgm:prSet presAssocID="{C4C3E066-02A2-4387-8307-CCCC70EA650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A56A7-F5A6-4C1A-A8D9-D74B118FE027}" type="pres">
      <dgm:prSet presAssocID="{C4C3E066-02A2-4387-8307-CCCC70EA650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26A41-4C72-4CE8-9C5A-696C8ED33219}" type="pres">
      <dgm:prSet presAssocID="{7F711D57-6936-4E78-8FDE-E76EBED540B6}" presName="sp" presStyleCnt="0"/>
      <dgm:spPr/>
    </dgm:pt>
    <dgm:pt modelId="{E5BA2C47-33FF-401A-B68A-0D0409020E6A}" type="pres">
      <dgm:prSet presAssocID="{B724F35E-CE97-48D5-B06E-A9754BAAF600}" presName="composite" presStyleCnt="0"/>
      <dgm:spPr/>
    </dgm:pt>
    <dgm:pt modelId="{2EFDFF54-AF0C-4C61-87CB-2BA5938C6C85}" type="pres">
      <dgm:prSet presAssocID="{B724F35E-CE97-48D5-B06E-A9754BAAF60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F0673-0550-4345-8886-1362E7CCB02F}" type="pres">
      <dgm:prSet presAssocID="{B724F35E-CE97-48D5-B06E-A9754BAAF600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EFC774-633E-4001-8B28-F93F0343EE3C}" srcId="{4CCED2EB-CBF2-4539-ACDF-0EF680EAD66B}" destId="{7CE4F436-1F2A-463D-B862-95F9F6E25947}" srcOrd="0" destOrd="0" parTransId="{75D2E1A5-769D-413E-B8B5-40E02DBC7EBB}" sibTransId="{1BAF91AB-732D-40E7-B96D-3C92A863B629}"/>
    <dgm:cxn modelId="{976A614B-6B18-42C8-AF5D-B66757A335C3}" srcId="{F4DF7157-73A4-4907-87F7-0E1637744E3C}" destId="{4CCED2EB-CBF2-4539-ACDF-0EF680EAD66B}" srcOrd="2" destOrd="0" parTransId="{7BF39373-0335-4AAD-B40E-44C68532E41F}" sibTransId="{AD836CF9-2748-4992-B514-CC3015A80701}"/>
    <dgm:cxn modelId="{BA3447DA-7344-4766-9BFE-8742F047004C}" srcId="{C4C3E066-02A2-4387-8307-CCCC70EA6505}" destId="{9C632281-6F7F-401D-8C5B-9348B7D1C63C}" srcOrd="0" destOrd="0" parTransId="{A128C6E8-A44C-4928-BE74-5841AB1C9D57}" sibTransId="{D98CBFAD-B391-477F-9748-13508FC3D78F}"/>
    <dgm:cxn modelId="{EBD7B55D-A94F-4B35-843D-13C945019312}" srcId="{F4DF7157-73A4-4907-87F7-0E1637744E3C}" destId="{888F656D-856D-404F-9504-1D51C7309FD2}" srcOrd="0" destOrd="0" parTransId="{B3C4295F-B024-4D4C-86E5-6B40179C2D02}" sibTransId="{A70D046E-3735-414A-9615-A269F7BF930E}"/>
    <dgm:cxn modelId="{7BCB4FCB-C2BA-4FB0-B73C-0DD0AF719786}" srcId="{F4DF7157-73A4-4907-87F7-0E1637744E3C}" destId="{77F5ACE6-A27C-4EED-813C-B5D4A5D8C1B3}" srcOrd="1" destOrd="0" parTransId="{E07FC007-8B3D-4660-9725-482749DC0B55}" sibTransId="{81C82295-D68B-4F87-BB5A-292162DA0DCB}"/>
    <dgm:cxn modelId="{FBB31C11-F8DE-4634-8B67-BEF2B3CACA1F}" type="presOf" srcId="{9C632281-6F7F-401D-8C5B-9348B7D1C63C}" destId="{0FBA56A7-F5A6-4C1A-A8D9-D74B118FE027}" srcOrd="0" destOrd="0" presId="urn:microsoft.com/office/officeart/2005/8/layout/chevron2"/>
    <dgm:cxn modelId="{09D4DDE4-C10E-4B9B-B329-A720124932EE}" srcId="{F4DF7157-73A4-4907-87F7-0E1637744E3C}" destId="{B724F35E-CE97-48D5-B06E-A9754BAAF600}" srcOrd="4" destOrd="0" parTransId="{819C38D1-074E-445A-BBEE-52D2A78DB59C}" sibTransId="{7EFA2691-11A3-4B86-A347-380479A90091}"/>
    <dgm:cxn modelId="{DC8AA902-D0E1-4FC8-973C-F7583E169412}" type="presOf" srcId="{C4C3E066-02A2-4387-8307-CCCC70EA6505}" destId="{296C51C3-A347-482B-B201-3BDB6AB3EE19}" srcOrd="0" destOrd="0" presId="urn:microsoft.com/office/officeart/2005/8/layout/chevron2"/>
    <dgm:cxn modelId="{886E1866-CF4A-4037-94E8-4F529BE0F02D}" srcId="{77F5ACE6-A27C-4EED-813C-B5D4A5D8C1B3}" destId="{A35442A8-125C-4496-AF7A-2266FDA06581}" srcOrd="0" destOrd="0" parTransId="{BA4FA41C-FB2A-4843-8F54-F89BEC770E1E}" sibTransId="{A0A21D52-C6AC-4785-863C-5BFD53298F04}"/>
    <dgm:cxn modelId="{4C52FE42-BF92-4F6D-8635-F2C4CC13E757}" type="presOf" srcId="{7CE4F436-1F2A-463D-B862-95F9F6E25947}" destId="{FCDB6841-8FF1-483A-A7E9-66CFF5013D05}" srcOrd="0" destOrd="0" presId="urn:microsoft.com/office/officeart/2005/8/layout/chevron2"/>
    <dgm:cxn modelId="{67462F2E-3467-4C0C-8683-351EB971855D}" srcId="{B724F35E-CE97-48D5-B06E-A9754BAAF600}" destId="{1F1F268E-4D63-4EDD-A899-8744A06603DF}" srcOrd="0" destOrd="0" parTransId="{0F8DFFBD-F742-4FDD-BE0E-C8342180A8E9}" sibTransId="{E2184E3E-B69B-4427-A51A-EF34C115E938}"/>
    <dgm:cxn modelId="{954EE10B-AF05-4CE6-B108-8B35D1BD1E97}" type="presOf" srcId="{A35442A8-125C-4496-AF7A-2266FDA06581}" destId="{838A948C-3C9C-4F83-A516-CDC4D3E2D582}" srcOrd="0" destOrd="0" presId="urn:microsoft.com/office/officeart/2005/8/layout/chevron2"/>
    <dgm:cxn modelId="{330C095F-3816-4C5C-9028-6952194F4EF2}" type="presOf" srcId="{F4DF7157-73A4-4907-87F7-0E1637744E3C}" destId="{DB166443-84AC-4BB0-A446-40B244D6ED67}" srcOrd="0" destOrd="0" presId="urn:microsoft.com/office/officeart/2005/8/layout/chevron2"/>
    <dgm:cxn modelId="{BF03B07D-061A-4AFB-A47C-AEB47EBDD7BB}" type="presOf" srcId="{77F5ACE6-A27C-4EED-813C-B5D4A5D8C1B3}" destId="{3637C9C8-C606-42DA-82E9-BB67065CB84D}" srcOrd="0" destOrd="0" presId="urn:microsoft.com/office/officeart/2005/8/layout/chevron2"/>
    <dgm:cxn modelId="{4549615B-67BD-4952-BCB1-1EAB2D38D56E}" type="presOf" srcId="{B724F35E-CE97-48D5-B06E-A9754BAAF600}" destId="{2EFDFF54-AF0C-4C61-87CB-2BA5938C6C85}" srcOrd="0" destOrd="0" presId="urn:microsoft.com/office/officeart/2005/8/layout/chevron2"/>
    <dgm:cxn modelId="{CB49EEF4-56D2-489F-96AC-737AB822931D}" srcId="{F4DF7157-73A4-4907-87F7-0E1637744E3C}" destId="{C4C3E066-02A2-4387-8307-CCCC70EA6505}" srcOrd="3" destOrd="0" parTransId="{908B0A8B-BDE4-4684-BC27-5789F5964B51}" sibTransId="{7F711D57-6936-4E78-8FDE-E76EBED540B6}"/>
    <dgm:cxn modelId="{7BA54898-BF4D-4140-84FE-E6C98FD63F8E}" srcId="{888F656D-856D-404F-9504-1D51C7309FD2}" destId="{AE52F6B1-E1F0-42C1-B480-3A9E18485578}" srcOrd="0" destOrd="0" parTransId="{B79504FA-9FAC-486D-8C2D-85206E195AE1}" sibTransId="{5E771609-7DC7-4C90-A932-0FD646C530E9}"/>
    <dgm:cxn modelId="{27A0ABD7-4874-4DBB-A5BA-A13D1937BF7A}" type="presOf" srcId="{4CCED2EB-CBF2-4539-ACDF-0EF680EAD66B}" destId="{FC3A9F40-A8C9-4E9B-A1C0-0205D80D0A4F}" srcOrd="0" destOrd="0" presId="urn:microsoft.com/office/officeart/2005/8/layout/chevron2"/>
    <dgm:cxn modelId="{6703F27F-EF12-45F7-BBA7-447D88477D2A}" type="presOf" srcId="{888F656D-856D-404F-9504-1D51C7309FD2}" destId="{7EDA0D5D-13CC-4AAF-90BB-11188A80FFAE}" srcOrd="0" destOrd="0" presId="urn:microsoft.com/office/officeart/2005/8/layout/chevron2"/>
    <dgm:cxn modelId="{20DF9B36-56E4-44B3-99F1-D0FFD4B26837}" type="presOf" srcId="{AE52F6B1-E1F0-42C1-B480-3A9E18485578}" destId="{5F87F240-C544-4525-88E8-870877F6EC3A}" srcOrd="0" destOrd="0" presId="urn:microsoft.com/office/officeart/2005/8/layout/chevron2"/>
    <dgm:cxn modelId="{2282932D-5CFA-475E-AEC5-2FEE94EDB2FD}" type="presOf" srcId="{1F1F268E-4D63-4EDD-A899-8744A06603DF}" destId="{A0EF0673-0550-4345-8886-1362E7CCB02F}" srcOrd="0" destOrd="0" presId="urn:microsoft.com/office/officeart/2005/8/layout/chevron2"/>
    <dgm:cxn modelId="{19263CBC-F5C6-46EB-AD38-73D0A230597C}" type="presParOf" srcId="{DB166443-84AC-4BB0-A446-40B244D6ED67}" destId="{0C9F4078-D393-4ED0-8CF0-4727827C9C0F}" srcOrd="0" destOrd="0" presId="urn:microsoft.com/office/officeart/2005/8/layout/chevron2"/>
    <dgm:cxn modelId="{3BED351C-943F-4FB0-BE2B-EE3C8630860C}" type="presParOf" srcId="{0C9F4078-D393-4ED0-8CF0-4727827C9C0F}" destId="{7EDA0D5D-13CC-4AAF-90BB-11188A80FFAE}" srcOrd="0" destOrd="0" presId="urn:microsoft.com/office/officeart/2005/8/layout/chevron2"/>
    <dgm:cxn modelId="{BE590F10-54AF-4E06-9D92-192777AF9CAF}" type="presParOf" srcId="{0C9F4078-D393-4ED0-8CF0-4727827C9C0F}" destId="{5F87F240-C544-4525-88E8-870877F6EC3A}" srcOrd="1" destOrd="0" presId="urn:microsoft.com/office/officeart/2005/8/layout/chevron2"/>
    <dgm:cxn modelId="{4E5925C1-AA5B-4417-883D-83F4EC8E1F68}" type="presParOf" srcId="{DB166443-84AC-4BB0-A446-40B244D6ED67}" destId="{99645F69-1220-4B11-A811-B7629196FF6F}" srcOrd="1" destOrd="0" presId="urn:microsoft.com/office/officeart/2005/8/layout/chevron2"/>
    <dgm:cxn modelId="{8F66364C-05DE-4A59-A4FF-1913F86DECE8}" type="presParOf" srcId="{DB166443-84AC-4BB0-A446-40B244D6ED67}" destId="{9168F622-5E5B-42F0-B057-BE7AE4CAFF50}" srcOrd="2" destOrd="0" presId="urn:microsoft.com/office/officeart/2005/8/layout/chevron2"/>
    <dgm:cxn modelId="{CBE2C239-CBC0-4A39-BC55-14FDC9043384}" type="presParOf" srcId="{9168F622-5E5B-42F0-B057-BE7AE4CAFF50}" destId="{3637C9C8-C606-42DA-82E9-BB67065CB84D}" srcOrd="0" destOrd="0" presId="urn:microsoft.com/office/officeart/2005/8/layout/chevron2"/>
    <dgm:cxn modelId="{90E9A6E3-31B2-4342-B66B-00B8E24E7386}" type="presParOf" srcId="{9168F622-5E5B-42F0-B057-BE7AE4CAFF50}" destId="{838A948C-3C9C-4F83-A516-CDC4D3E2D582}" srcOrd="1" destOrd="0" presId="urn:microsoft.com/office/officeart/2005/8/layout/chevron2"/>
    <dgm:cxn modelId="{1E7D2ED7-E87D-4953-A0A4-BD0242E543B7}" type="presParOf" srcId="{DB166443-84AC-4BB0-A446-40B244D6ED67}" destId="{BAFBB875-B182-4127-AC1C-2AC3E5FA676A}" srcOrd="3" destOrd="0" presId="urn:microsoft.com/office/officeart/2005/8/layout/chevron2"/>
    <dgm:cxn modelId="{FEC700CB-4243-4BA6-B1B3-DD833BB7C199}" type="presParOf" srcId="{DB166443-84AC-4BB0-A446-40B244D6ED67}" destId="{57A37BEF-8618-45E0-A78F-5A781FEDC69F}" srcOrd="4" destOrd="0" presId="urn:microsoft.com/office/officeart/2005/8/layout/chevron2"/>
    <dgm:cxn modelId="{47624D6C-7C95-4DBF-8C15-F36672EAED08}" type="presParOf" srcId="{57A37BEF-8618-45E0-A78F-5A781FEDC69F}" destId="{FC3A9F40-A8C9-4E9B-A1C0-0205D80D0A4F}" srcOrd="0" destOrd="0" presId="urn:microsoft.com/office/officeart/2005/8/layout/chevron2"/>
    <dgm:cxn modelId="{A1860377-0BDD-4A9E-B8BF-12EB361F6AAC}" type="presParOf" srcId="{57A37BEF-8618-45E0-A78F-5A781FEDC69F}" destId="{FCDB6841-8FF1-483A-A7E9-66CFF5013D05}" srcOrd="1" destOrd="0" presId="urn:microsoft.com/office/officeart/2005/8/layout/chevron2"/>
    <dgm:cxn modelId="{F3ED8ACD-2238-4738-A59C-864D3DE32CC4}" type="presParOf" srcId="{DB166443-84AC-4BB0-A446-40B244D6ED67}" destId="{57015DC8-6D19-4AA5-85D6-17A840717C9E}" srcOrd="5" destOrd="0" presId="urn:microsoft.com/office/officeart/2005/8/layout/chevron2"/>
    <dgm:cxn modelId="{7283EB91-B5D3-413A-99E0-32B6E7839A98}" type="presParOf" srcId="{DB166443-84AC-4BB0-A446-40B244D6ED67}" destId="{B36588F4-3E7D-4B6B-885E-7591146A4B48}" srcOrd="6" destOrd="0" presId="urn:microsoft.com/office/officeart/2005/8/layout/chevron2"/>
    <dgm:cxn modelId="{DAC0895A-D4BB-42F1-AF54-8AD6E1D8D50F}" type="presParOf" srcId="{B36588F4-3E7D-4B6B-885E-7591146A4B48}" destId="{296C51C3-A347-482B-B201-3BDB6AB3EE19}" srcOrd="0" destOrd="0" presId="urn:microsoft.com/office/officeart/2005/8/layout/chevron2"/>
    <dgm:cxn modelId="{6CAB245A-3189-4E1F-A9F5-6932216AFBFE}" type="presParOf" srcId="{B36588F4-3E7D-4B6B-885E-7591146A4B48}" destId="{0FBA56A7-F5A6-4C1A-A8D9-D74B118FE027}" srcOrd="1" destOrd="0" presId="urn:microsoft.com/office/officeart/2005/8/layout/chevron2"/>
    <dgm:cxn modelId="{94C9700D-E7D3-4B0B-BB4C-3A4A104AA61F}" type="presParOf" srcId="{DB166443-84AC-4BB0-A446-40B244D6ED67}" destId="{18726A41-4C72-4CE8-9C5A-696C8ED33219}" srcOrd="7" destOrd="0" presId="urn:microsoft.com/office/officeart/2005/8/layout/chevron2"/>
    <dgm:cxn modelId="{2AFECB75-03E3-4790-B130-71E5182C28EC}" type="presParOf" srcId="{DB166443-84AC-4BB0-A446-40B244D6ED67}" destId="{E5BA2C47-33FF-401A-B68A-0D0409020E6A}" srcOrd="8" destOrd="0" presId="urn:microsoft.com/office/officeart/2005/8/layout/chevron2"/>
    <dgm:cxn modelId="{0F680CC5-9F92-46A4-B5B2-992408923EDD}" type="presParOf" srcId="{E5BA2C47-33FF-401A-B68A-0D0409020E6A}" destId="{2EFDFF54-AF0C-4C61-87CB-2BA5938C6C85}" srcOrd="0" destOrd="0" presId="urn:microsoft.com/office/officeart/2005/8/layout/chevron2"/>
    <dgm:cxn modelId="{ED129A53-C7CA-4313-8CCD-99615B1FA6C7}" type="presParOf" srcId="{E5BA2C47-33FF-401A-B68A-0D0409020E6A}" destId="{A0EF0673-0550-4345-8886-1362E7CCB0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07B547-028D-4C29-9E09-E60390A1942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30F487-7921-4892-94F8-722A8C6AA428}">
      <dgm:prSet/>
      <dgm:spPr/>
      <dgm:t>
        <a:bodyPr/>
        <a:lstStyle/>
        <a:p>
          <a:pPr rtl="0"/>
          <a:r>
            <a:rPr lang="en-US" dirty="0" smtClean="0"/>
            <a:t>Ameresco doesn’t complete the job </a:t>
          </a:r>
          <a:r>
            <a:rPr lang="en-US" u="sng" dirty="0" smtClean="0"/>
            <a:t>or</a:t>
          </a:r>
          <a:r>
            <a:rPr lang="en-US" dirty="0" smtClean="0"/>
            <a:t> work is sub-par</a:t>
          </a:r>
          <a:endParaRPr lang="en-US" dirty="0"/>
        </a:p>
      </dgm:t>
    </dgm:pt>
    <dgm:pt modelId="{F065ABD9-02D0-4626-BBA6-F9F9E9A54C92}" type="parTrans" cxnId="{1CFFDCC5-18FC-45B8-A8FD-698BB981174B}">
      <dgm:prSet/>
      <dgm:spPr/>
      <dgm:t>
        <a:bodyPr/>
        <a:lstStyle/>
        <a:p>
          <a:endParaRPr lang="en-US"/>
        </a:p>
      </dgm:t>
    </dgm:pt>
    <dgm:pt modelId="{8F3A9231-3155-49BA-8300-233DEEBE8563}" type="sibTrans" cxnId="{1CFFDCC5-18FC-45B8-A8FD-698BB981174B}">
      <dgm:prSet/>
      <dgm:spPr/>
      <dgm:t>
        <a:bodyPr/>
        <a:lstStyle/>
        <a:p>
          <a:endParaRPr lang="en-US"/>
        </a:p>
      </dgm:t>
    </dgm:pt>
    <dgm:pt modelId="{F800B6A7-4A4E-4BAE-8D16-FE62A06E33EC}">
      <dgm:prSet/>
      <dgm:spPr/>
      <dgm:t>
        <a:bodyPr/>
        <a:lstStyle/>
        <a:p>
          <a:pPr rtl="0"/>
          <a:r>
            <a:rPr lang="en-US" dirty="0" smtClean="0"/>
            <a:t>Contractor’s bond required</a:t>
          </a:r>
          <a:endParaRPr lang="en-US" dirty="0"/>
        </a:p>
      </dgm:t>
    </dgm:pt>
    <dgm:pt modelId="{FDB0C87B-217F-4628-A3BC-D923ED9DA197}" type="parTrans" cxnId="{CCBBF92F-6212-4B24-9C6F-3A48622EFFAE}">
      <dgm:prSet/>
      <dgm:spPr/>
      <dgm:t>
        <a:bodyPr/>
        <a:lstStyle/>
        <a:p>
          <a:endParaRPr lang="en-US"/>
        </a:p>
      </dgm:t>
    </dgm:pt>
    <dgm:pt modelId="{B626EF6A-AB75-478E-ACF1-813257C2A760}" type="sibTrans" cxnId="{CCBBF92F-6212-4B24-9C6F-3A48622EFFAE}">
      <dgm:prSet/>
      <dgm:spPr/>
      <dgm:t>
        <a:bodyPr/>
        <a:lstStyle/>
        <a:p>
          <a:endParaRPr lang="en-US"/>
        </a:p>
      </dgm:t>
    </dgm:pt>
    <dgm:pt modelId="{3BBEF1D0-D514-4053-8B97-DAB6ACDE795E}">
      <dgm:prSet/>
      <dgm:spPr/>
      <dgm:t>
        <a:bodyPr/>
        <a:lstStyle/>
        <a:p>
          <a:pPr rtl="0"/>
          <a:r>
            <a:rPr lang="en-US" dirty="0" smtClean="0"/>
            <a:t>Energy savings may not be achieved</a:t>
          </a:r>
          <a:endParaRPr lang="en-US" dirty="0"/>
        </a:p>
      </dgm:t>
    </dgm:pt>
    <dgm:pt modelId="{60AB0A58-ED72-4A35-B80D-BF43DD3890CF}" type="parTrans" cxnId="{3514B00D-F995-4F7B-ADFE-D457D0FACB68}">
      <dgm:prSet/>
      <dgm:spPr/>
      <dgm:t>
        <a:bodyPr/>
        <a:lstStyle/>
        <a:p>
          <a:endParaRPr lang="en-US"/>
        </a:p>
      </dgm:t>
    </dgm:pt>
    <dgm:pt modelId="{BC265FC1-5F25-4467-91BB-DCF2F9BA4B0A}" type="sibTrans" cxnId="{3514B00D-F995-4F7B-ADFE-D457D0FACB68}">
      <dgm:prSet/>
      <dgm:spPr/>
      <dgm:t>
        <a:bodyPr/>
        <a:lstStyle/>
        <a:p>
          <a:endParaRPr lang="en-US"/>
        </a:p>
      </dgm:t>
    </dgm:pt>
    <dgm:pt modelId="{2416D238-8BED-4D75-A2A3-00142238CB2E}">
      <dgm:prSet/>
      <dgm:spPr/>
      <dgm:t>
        <a:bodyPr/>
        <a:lstStyle/>
        <a:p>
          <a:pPr rtl="0"/>
          <a:r>
            <a:rPr lang="en-US" dirty="0" smtClean="0"/>
            <a:t>Owner’s agent confirms guaranteed savings</a:t>
          </a:r>
          <a:endParaRPr lang="en-US" dirty="0"/>
        </a:p>
      </dgm:t>
    </dgm:pt>
    <dgm:pt modelId="{97A7D7B7-3CC1-46ED-B7AA-63893E981CF5}" type="parTrans" cxnId="{C74C65CE-23F1-47ED-8B87-36B12C4108DE}">
      <dgm:prSet/>
      <dgm:spPr/>
      <dgm:t>
        <a:bodyPr/>
        <a:lstStyle/>
        <a:p>
          <a:endParaRPr lang="en-US"/>
        </a:p>
      </dgm:t>
    </dgm:pt>
    <dgm:pt modelId="{5DBDC2B2-C5B1-4F9A-902A-71141C8D7C34}" type="sibTrans" cxnId="{C74C65CE-23F1-47ED-8B87-36B12C4108DE}">
      <dgm:prSet/>
      <dgm:spPr/>
      <dgm:t>
        <a:bodyPr/>
        <a:lstStyle/>
        <a:p>
          <a:endParaRPr lang="en-US"/>
        </a:p>
      </dgm:t>
    </dgm:pt>
    <dgm:pt modelId="{D16F6971-F37E-4F57-AAEB-018AB04021C8}">
      <dgm:prSet/>
      <dgm:spPr/>
      <dgm:t>
        <a:bodyPr/>
        <a:lstStyle/>
        <a:p>
          <a:pPr rtl="0"/>
          <a:r>
            <a:rPr lang="en-US" dirty="0" smtClean="0"/>
            <a:t>Ameresco must make up value of any annual shortfall</a:t>
          </a:r>
          <a:endParaRPr lang="en-US" dirty="0"/>
        </a:p>
      </dgm:t>
    </dgm:pt>
    <dgm:pt modelId="{9ED92BE4-8FE3-4404-B596-2BDB5DA882DF}" type="parTrans" cxnId="{190D3689-F749-498F-BC99-5CB3B6F9AEF3}">
      <dgm:prSet/>
      <dgm:spPr/>
      <dgm:t>
        <a:bodyPr/>
        <a:lstStyle/>
        <a:p>
          <a:endParaRPr lang="en-US"/>
        </a:p>
      </dgm:t>
    </dgm:pt>
    <dgm:pt modelId="{D1E0F736-3B44-49B5-B2EB-3C50EEE33F56}" type="sibTrans" cxnId="{190D3689-F749-498F-BC99-5CB3B6F9AEF3}">
      <dgm:prSet/>
      <dgm:spPr/>
      <dgm:t>
        <a:bodyPr/>
        <a:lstStyle/>
        <a:p>
          <a:endParaRPr lang="en-US"/>
        </a:p>
      </dgm:t>
    </dgm:pt>
    <dgm:pt modelId="{933DE944-0984-4238-8088-CD04BA3B98FA}">
      <dgm:prSet/>
      <dgm:spPr/>
      <dgm:t>
        <a:bodyPr/>
        <a:lstStyle/>
        <a:p>
          <a:pPr rtl="0"/>
          <a:r>
            <a:rPr lang="en-US" dirty="0" smtClean="0"/>
            <a:t>Energy prices fall, reducing the value of savings</a:t>
          </a:r>
          <a:endParaRPr lang="en-US" dirty="0"/>
        </a:p>
      </dgm:t>
    </dgm:pt>
    <dgm:pt modelId="{CAD95A36-A4C2-4A9E-B536-5F73305180F8}" type="parTrans" cxnId="{0D10D94D-5737-4EA0-8956-6A56EBDB4AB6}">
      <dgm:prSet/>
      <dgm:spPr/>
      <dgm:t>
        <a:bodyPr/>
        <a:lstStyle/>
        <a:p>
          <a:endParaRPr lang="en-US"/>
        </a:p>
      </dgm:t>
    </dgm:pt>
    <dgm:pt modelId="{70CBDA93-882F-47BC-9C4E-F7323014B3B9}" type="sibTrans" cxnId="{0D10D94D-5737-4EA0-8956-6A56EBDB4AB6}">
      <dgm:prSet/>
      <dgm:spPr/>
      <dgm:t>
        <a:bodyPr/>
        <a:lstStyle/>
        <a:p>
          <a:endParaRPr lang="en-US"/>
        </a:p>
      </dgm:t>
    </dgm:pt>
    <dgm:pt modelId="{AF5743BD-9DD0-4574-8FA3-1E576CA453F8}">
      <dgm:prSet/>
      <dgm:spPr/>
      <dgm:t>
        <a:bodyPr/>
        <a:lstStyle/>
        <a:p>
          <a:pPr rtl="0"/>
          <a:r>
            <a:rPr lang="en-US" dirty="0" smtClean="0"/>
            <a:t>Dropping energy prices increase savings in level-funded energy budget</a:t>
          </a:r>
          <a:endParaRPr lang="en-US" dirty="0"/>
        </a:p>
      </dgm:t>
    </dgm:pt>
    <dgm:pt modelId="{D4BEEAE0-4099-4362-9B27-F46084928F9C}" type="parTrans" cxnId="{A3F14611-3249-4AB9-81BF-83AAF9157C70}">
      <dgm:prSet/>
      <dgm:spPr/>
      <dgm:t>
        <a:bodyPr/>
        <a:lstStyle/>
        <a:p>
          <a:endParaRPr lang="en-US"/>
        </a:p>
      </dgm:t>
    </dgm:pt>
    <dgm:pt modelId="{C0281546-AADD-439F-B092-24ADB14EF1B6}" type="sibTrans" cxnId="{A3F14611-3249-4AB9-81BF-83AAF9157C70}">
      <dgm:prSet/>
      <dgm:spPr/>
      <dgm:t>
        <a:bodyPr/>
        <a:lstStyle/>
        <a:p>
          <a:endParaRPr lang="en-US"/>
        </a:p>
      </dgm:t>
    </dgm:pt>
    <dgm:pt modelId="{5BF19624-6AAC-FA46-B2A5-9196D3BA71B7}">
      <dgm:prSet/>
      <dgm:spPr/>
      <dgm:t>
        <a:bodyPr/>
        <a:lstStyle/>
        <a:p>
          <a:pPr rtl="0"/>
          <a:r>
            <a:rPr lang="en-US" dirty="0" smtClean="0"/>
            <a:t>Successful commissioning required before acceptance by Town</a:t>
          </a:r>
          <a:endParaRPr lang="en-US" dirty="0"/>
        </a:p>
      </dgm:t>
    </dgm:pt>
    <dgm:pt modelId="{4BD693DB-C1AF-EF42-A3AC-7EB51CB8DE0C}" type="parTrans" cxnId="{FBB407F6-F69D-AC45-A81E-7450BC90E9D4}">
      <dgm:prSet/>
      <dgm:spPr/>
      <dgm:t>
        <a:bodyPr/>
        <a:lstStyle/>
        <a:p>
          <a:endParaRPr lang="en-US"/>
        </a:p>
      </dgm:t>
    </dgm:pt>
    <dgm:pt modelId="{8745D8FC-3324-3D46-BBE8-036A527DB668}" type="sibTrans" cxnId="{FBB407F6-F69D-AC45-A81E-7450BC90E9D4}">
      <dgm:prSet/>
      <dgm:spPr/>
      <dgm:t>
        <a:bodyPr/>
        <a:lstStyle/>
        <a:p>
          <a:endParaRPr lang="en-US"/>
        </a:p>
      </dgm:t>
    </dgm:pt>
    <dgm:pt modelId="{938A8F9E-1437-0D45-8954-34E3D933EB19}">
      <dgm:prSet/>
      <dgm:spPr/>
      <dgm:t>
        <a:bodyPr/>
        <a:lstStyle/>
        <a:p>
          <a:pPr rtl="0"/>
          <a:r>
            <a:rPr lang="en-US" dirty="0" smtClean="0"/>
            <a:t>Additional savings can cover lease expense</a:t>
          </a:r>
          <a:endParaRPr lang="en-US" dirty="0"/>
        </a:p>
      </dgm:t>
    </dgm:pt>
    <dgm:pt modelId="{FDD6405A-B1D2-D44E-BA2C-8753AB489BC1}" type="parTrans" cxnId="{4B39EDD4-B838-2E4B-8315-909B286D8BFF}">
      <dgm:prSet/>
      <dgm:spPr/>
      <dgm:t>
        <a:bodyPr/>
        <a:lstStyle/>
        <a:p>
          <a:endParaRPr lang="en-US"/>
        </a:p>
      </dgm:t>
    </dgm:pt>
    <dgm:pt modelId="{DF9F60A1-4E10-E24A-950B-A2DB2FC5880E}" type="sibTrans" cxnId="{4B39EDD4-B838-2E4B-8315-909B286D8BFF}">
      <dgm:prSet/>
      <dgm:spPr/>
      <dgm:t>
        <a:bodyPr/>
        <a:lstStyle/>
        <a:p>
          <a:endParaRPr lang="en-US"/>
        </a:p>
      </dgm:t>
    </dgm:pt>
    <dgm:pt modelId="{CFD432F6-B0BF-43C0-8E3A-1185F8EBC205}" type="pres">
      <dgm:prSet presAssocID="{0C07B547-028D-4C29-9E09-E60390A19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F16B8F-4D83-4D64-B3CE-C3248797F4A3}" type="pres">
      <dgm:prSet presAssocID="{9330F487-7921-4892-94F8-722A8C6AA428}" presName="linNode" presStyleCnt="0"/>
      <dgm:spPr/>
    </dgm:pt>
    <dgm:pt modelId="{8E4A57DD-6109-4BF1-9F44-8613A58A33DD}" type="pres">
      <dgm:prSet presAssocID="{9330F487-7921-4892-94F8-722A8C6AA42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E4B8C-46E1-453D-A347-730129E5BFA5}" type="pres">
      <dgm:prSet presAssocID="{9330F487-7921-4892-94F8-722A8C6AA4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74CC8-002D-4DB1-9BA3-5119CE2C2807}" type="pres">
      <dgm:prSet presAssocID="{8F3A9231-3155-49BA-8300-233DEEBE8563}" presName="sp" presStyleCnt="0"/>
      <dgm:spPr/>
    </dgm:pt>
    <dgm:pt modelId="{8312AB20-FF03-4E2C-B403-AA57BFE36A3F}" type="pres">
      <dgm:prSet presAssocID="{3BBEF1D0-D514-4053-8B97-DAB6ACDE795E}" presName="linNode" presStyleCnt="0"/>
      <dgm:spPr/>
    </dgm:pt>
    <dgm:pt modelId="{F4586BD4-9D9E-4999-A095-99AB24F0788D}" type="pres">
      <dgm:prSet presAssocID="{3BBEF1D0-D514-4053-8B97-DAB6ACDE795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1CB72-0ECB-49FD-AEAA-0D33CDC1B635}" type="pres">
      <dgm:prSet presAssocID="{3BBEF1D0-D514-4053-8B97-DAB6ACDE79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110DF-B623-4102-BD87-C23B33D095A4}" type="pres">
      <dgm:prSet presAssocID="{BC265FC1-5F25-4467-91BB-DCF2F9BA4B0A}" presName="sp" presStyleCnt="0"/>
      <dgm:spPr/>
    </dgm:pt>
    <dgm:pt modelId="{B8C6A712-5E5A-40FA-BFC9-6DEBA943EAFC}" type="pres">
      <dgm:prSet presAssocID="{933DE944-0984-4238-8088-CD04BA3B98FA}" presName="linNode" presStyleCnt="0"/>
      <dgm:spPr/>
    </dgm:pt>
    <dgm:pt modelId="{670119BF-FC34-4F0D-8261-82B54123E395}" type="pres">
      <dgm:prSet presAssocID="{933DE944-0984-4238-8088-CD04BA3B98F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6100C-871B-4BC0-B835-FF7758ADEA9B}" type="pres">
      <dgm:prSet presAssocID="{933DE944-0984-4238-8088-CD04BA3B98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14B00D-F995-4F7B-ADFE-D457D0FACB68}" srcId="{0C07B547-028D-4C29-9E09-E60390A19429}" destId="{3BBEF1D0-D514-4053-8B97-DAB6ACDE795E}" srcOrd="1" destOrd="0" parTransId="{60AB0A58-ED72-4A35-B80D-BF43DD3890CF}" sibTransId="{BC265FC1-5F25-4467-91BB-DCF2F9BA4B0A}"/>
    <dgm:cxn modelId="{C74C65CE-23F1-47ED-8B87-36B12C4108DE}" srcId="{3BBEF1D0-D514-4053-8B97-DAB6ACDE795E}" destId="{2416D238-8BED-4D75-A2A3-00142238CB2E}" srcOrd="0" destOrd="0" parTransId="{97A7D7B7-3CC1-46ED-B7AA-63893E981CF5}" sibTransId="{5DBDC2B2-C5B1-4F9A-902A-71141C8D7C34}"/>
    <dgm:cxn modelId="{CBA326C2-1C0E-ED41-9C93-58EA5E2D81E9}" type="presOf" srcId="{3BBEF1D0-D514-4053-8B97-DAB6ACDE795E}" destId="{F4586BD4-9D9E-4999-A095-99AB24F0788D}" srcOrd="0" destOrd="0" presId="urn:microsoft.com/office/officeart/2005/8/layout/vList5"/>
    <dgm:cxn modelId="{A3F14611-3249-4AB9-81BF-83AAF9157C70}" srcId="{933DE944-0984-4238-8088-CD04BA3B98FA}" destId="{AF5743BD-9DD0-4574-8FA3-1E576CA453F8}" srcOrd="0" destOrd="0" parTransId="{D4BEEAE0-4099-4362-9B27-F46084928F9C}" sibTransId="{C0281546-AADD-439F-B092-24ADB14EF1B6}"/>
    <dgm:cxn modelId="{190D3689-F749-498F-BC99-5CB3B6F9AEF3}" srcId="{3BBEF1D0-D514-4053-8B97-DAB6ACDE795E}" destId="{D16F6971-F37E-4F57-AAEB-018AB04021C8}" srcOrd="1" destOrd="0" parTransId="{9ED92BE4-8FE3-4404-B596-2BDB5DA882DF}" sibTransId="{D1E0F736-3B44-49B5-B2EB-3C50EEE33F56}"/>
    <dgm:cxn modelId="{4B39EDD4-B838-2E4B-8315-909B286D8BFF}" srcId="{933DE944-0984-4238-8088-CD04BA3B98FA}" destId="{938A8F9E-1437-0D45-8954-34E3D933EB19}" srcOrd="1" destOrd="0" parTransId="{FDD6405A-B1D2-D44E-BA2C-8753AB489BC1}" sibTransId="{DF9F60A1-4E10-E24A-950B-A2DB2FC5880E}"/>
    <dgm:cxn modelId="{3D132B56-9435-6047-8F7E-FCC42FCBB9A8}" type="presOf" srcId="{933DE944-0984-4238-8088-CD04BA3B98FA}" destId="{670119BF-FC34-4F0D-8261-82B54123E395}" srcOrd="0" destOrd="0" presId="urn:microsoft.com/office/officeart/2005/8/layout/vList5"/>
    <dgm:cxn modelId="{FBB407F6-F69D-AC45-A81E-7450BC90E9D4}" srcId="{9330F487-7921-4892-94F8-722A8C6AA428}" destId="{5BF19624-6AAC-FA46-B2A5-9196D3BA71B7}" srcOrd="1" destOrd="0" parTransId="{4BD693DB-C1AF-EF42-A3AC-7EB51CB8DE0C}" sibTransId="{8745D8FC-3324-3D46-BBE8-036A527DB668}"/>
    <dgm:cxn modelId="{BBF0C605-42F5-D246-BA9B-4EBEFD4DE85F}" type="presOf" srcId="{938A8F9E-1437-0D45-8954-34E3D933EB19}" destId="{18C6100C-871B-4BC0-B835-FF7758ADEA9B}" srcOrd="0" destOrd="1" presId="urn:microsoft.com/office/officeart/2005/8/layout/vList5"/>
    <dgm:cxn modelId="{34AB6C36-5B3F-D040-BBB5-FE1646865AE4}" type="presOf" srcId="{F800B6A7-4A4E-4BAE-8D16-FE62A06E33EC}" destId="{B19E4B8C-46E1-453D-A347-730129E5BFA5}" srcOrd="0" destOrd="0" presId="urn:microsoft.com/office/officeart/2005/8/layout/vList5"/>
    <dgm:cxn modelId="{9ECE8224-217C-C34E-925A-D4A7DC524267}" type="presOf" srcId="{D16F6971-F37E-4F57-AAEB-018AB04021C8}" destId="{7171CB72-0ECB-49FD-AEAA-0D33CDC1B635}" srcOrd="0" destOrd="1" presId="urn:microsoft.com/office/officeart/2005/8/layout/vList5"/>
    <dgm:cxn modelId="{483DC743-50E1-4842-8B23-EB0E01D9D91A}" type="presOf" srcId="{5BF19624-6AAC-FA46-B2A5-9196D3BA71B7}" destId="{B19E4B8C-46E1-453D-A347-730129E5BFA5}" srcOrd="0" destOrd="1" presId="urn:microsoft.com/office/officeart/2005/8/layout/vList5"/>
    <dgm:cxn modelId="{62B30842-1062-A647-9CDA-1931DD212C15}" type="presOf" srcId="{0C07B547-028D-4C29-9E09-E60390A19429}" destId="{CFD432F6-B0BF-43C0-8E3A-1185F8EBC205}" srcOrd="0" destOrd="0" presId="urn:microsoft.com/office/officeart/2005/8/layout/vList5"/>
    <dgm:cxn modelId="{0D10D94D-5737-4EA0-8956-6A56EBDB4AB6}" srcId="{0C07B547-028D-4C29-9E09-E60390A19429}" destId="{933DE944-0984-4238-8088-CD04BA3B98FA}" srcOrd="2" destOrd="0" parTransId="{CAD95A36-A4C2-4A9E-B536-5F73305180F8}" sibTransId="{70CBDA93-882F-47BC-9C4E-F7323014B3B9}"/>
    <dgm:cxn modelId="{9D71B3D0-F260-124A-B73F-B4338B793BD2}" type="presOf" srcId="{2416D238-8BED-4D75-A2A3-00142238CB2E}" destId="{7171CB72-0ECB-49FD-AEAA-0D33CDC1B635}" srcOrd="0" destOrd="0" presId="urn:microsoft.com/office/officeart/2005/8/layout/vList5"/>
    <dgm:cxn modelId="{1CFFDCC5-18FC-45B8-A8FD-698BB981174B}" srcId="{0C07B547-028D-4C29-9E09-E60390A19429}" destId="{9330F487-7921-4892-94F8-722A8C6AA428}" srcOrd="0" destOrd="0" parTransId="{F065ABD9-02D0-4626-BBA6-F9F9E9A54C92}" sibTransId="{8F3A9231-3155-49BA-8300-233DEEBE8563}"/>
    <dgm:cxn modelId="{5DAD18B4-9C43-FB40-AE9A-6D8F8DDA77E8}" type="presOf" srcId="{AF5743BD-9DD0-4574-8FA3-1E576CA453F8}" destId="{18C6100C-871B-4BC0-B835-FF7758ADEA9B}" srcOrd="0" destOrd="0" presId="urn:microsoft.com/office/officeart/2005/8/layout/vList5"/>
    <dgm:cxn modelId="{3B0BD39F-8E96-3F44-A76D-A74CE8BF9B3F}" type="presOf" srcId="{9330F487-7921-4892-94F8-722A8C6AA428}" destId="{8E4A57DD-6109-4BF1-9F44-8613A58A33DD}" srcOrd="0" destOrd="0" presId="urn:microsoft.com/office/officeart/2005/8/layout/vList5"/>
    <dgm:cxn modelId="{CCBBF92F-6212-4B24-9C6F-3A48622EFFAE}" srcId="{9330F487-7921-4892-94F8-722A8C6AA428}" destId="{F800B6A7-4A4E-4BAE-8D16-FE62A06E33EC}" srcOrd="0" destOrd="0" parTransId="{FDB0C87B-217F-4628-A3BC-D923ED9DA197}" sibTransId="{B626EF6A-AB75-478E-ACF1-813257C2A760}"/>
    <dgm:cxn modelId="{C5668B14-349B-734B-B489-3DC7EE9379FB}" type="presParOf" srcId="{CFD432F6-B0BF-43C0-8E3A-1185F8EBC205}" destId="{E0F16B8F-4D83-4D64-B3CE-C3248797F4A3}" srcOrd="0" destOrd="0" presId="urn:microsoft.com/office/officeart/2005/8/layout/vList5"/>
    <dgm:cxn modelId="{1D4B3C2F-431F-4946-AF30-E7CAD8D1A116}" type="presParOf" srcId="{E0F16B8F-4D83-4D64-B3CE-C3248797F4A3}" destId="{8E4A57DD-6109-4BF1-9F44-8613A58A33DD}" srcOrd="0" destOrd="0" presId="urn:microsoft.com/office/officeart/2005/8/layout/vList5"/>
    <dgm:cxn modelId="{D6DE36B4-6877-9D4C-BC75-9C50CE2E76D7}" type="presParOf" srcId="{E0F16B8F-4D83-4D64-B3CE-C3248797F4A3}" destId="{B19E4B8C-46E1-453D-A347-730129E5BFA5}" srcOrd="1" destOrd="0" presId="urn:microsoft.com/office/officeart/2005/8/layout/vList5"/>
    <dgm:cxn modelId="{B6F620E9-65E4-2F4F-A78C-523F262063F9}" type="presParOf" srcId="{CFD432F6-B0BF-43C0-8E3A-1185F8EBC205}" destId="{FB174CC8-002D-4DB1-9BA3-5119CE2C2807}" srcOrd="1" destOrd="0" presId="urn:microsoft.com/office/officeart/2005/8/layout/vList5"/>
    <dgm:cxn modelId="{CF0AF0B3-4A5D-1646-A281-DC292A7E0359}" type="presParOf" srcId="{CFD432F6-B0BF-43C0-8E3A-1185F8EBC205}" destId="{8312AB20-FF03-4E2C-B403-AA57BFE36A3F}" srcOrd="2" destOrd="0" presId="urn:microsoft.com/office/officeart/2005/8/layout/vList5"/>
    <dgm:cxn modelId="{0C43824A-B8D3-2C49-969A-2EFD7C739685}" type="presParOf" srcId="{8312AB20-FF03-4E2C-B403-AA57BFE36A3F}" destId="{F4586BD4-9D9E-4999-A095-99AB24F0788D}" srcOrd="0" destOrd="0" presId="urn:microsoft.com/office/officeart/2005/8/layout/vList5"/>
    <dgm:cxn modelId="{6E565A0F-3713-EF4A-8B84-50ECBC1051BC}" type="presParOf" srcId="{8312AB20-FF03-4E2C-B403-AA57BFE36A3F}" destId="{7171CB72-0ECB-49FD-AEAA-0D33CDC1B635}" srcOrd="1" destOrd="0" presId="urn:microsoft.com/office/officeart/2005/8/layout/vList5"/>
    <dgm:cxn modelId="{749EAA31-0E99-5740-B68B-071F9BEDA591}" type="presParOf" srcId="{CFD432F6-B0BF-43C0-8E3A-1185F8EBC205}" destId="{F29110DF-B623-4102-BD87-C23B33D095A4}" srcOrd="3" destOrd="0" presId="urn:microsoft.com/office/officeart/2005/8/layout/vList5"/>
    <dgm:cxn modelId="{DE8AE27F-5E38-4F41-999D-5DFE2FE42CF4}" type="presParOf" srcId="{CFD432F6-B0BF-43C0-8E3A-1185F8EBC205}" destId="{B8C6A712-5E5A-40FA-BFC9-6DEBA943EAFC}" srcOrd="4" destOrd="0" presId="urn:microsoft.com/office/officeart/2005/8/layout/vList5"/>
    <dgm:cxn modelId="{7CB47DAE-6BA7-5540-A31B-72EC4FEEA278}" type="presParOf" srcId="{B8C6A712-5E5A-40FA-BFC9-6DEBA943EAFC}" destId="{670119BF-FC34-4F0D-8261-82B54123E395}" srcOrd="0" destOrd="0" presId="urn:microsoft.com/office/officeart/2005/8/layout/vList5"/>
    <dgm:cxn modelId="{8FED2DAD-EE9F-0148-8F7D-BB6886DB0839}" type="presParOf" srcId="{B8C6A712-5E5A-40FA-BFC9-6DEBA943EAFC}" destId="{18C6100C-871B-4BC0-B835-FF7758ADEA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249833-F684-41E2-88D4-5D59CFC8E1C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79A9A7-37F8-433F-AEDC-4686F1E9B425}">
      <dgm:prSet/>
      <dgm:spPr/>
      <dgm:t>
        <a:bodyPr/>
        <a:lstStyle/>
        <a:p>
          <a:pPr rtl="0"/>
          <a:r>
            <a:rPr lang="en-US" dirty="0" smtClean="0"/>
            <a:t>Selectmen execute Energy Services Agreement with </a:t>
          </a:r>
          <a:r>
            <a:rPr lang="en-US" dirty="0" err="1" smtClean="0"/>
            <a:t>Ameresco</a:t>
          </a:r>
          <a:endParaRPr lang="en-US" dirty="0"/>
        </a:p>
      </dgm:t>
    </dgm:pt>
    <dgm:pt modelId="{39ED244E-ABD8-4ABF-A362-004D0D6870A2}" type="parTrans" cxnId="{D39B4B43-28B7-4B51-AAD3-45E6A310BD68}">
      <dgm:prSet/>
      <dgm:spPr/>
      <dgm:t>
        <a:bodyPr/>
        <a:lstStyle/>
        <a:p>
          <a:endParaRPr lang="en-US"/>
        </a:p>
      </dgm:t>
    </dgm:pt>
    <dgm:pt modelId="{498191D0-EA7C-4583-B4AF-23F5A637A939}" type="sibTrans" cxnId="{D39B4B43-28B7-4B51-AAD3-45E6A310BD68}">
      <dgm:prSet/>
      <dgm:spPr/>
      <dgm:t>
        <a:bodyPr/>
        <a:lstStyle/>
        <a:p>
          <a:endParaRPr lang="en-US"/>
        </a:p>
      </dgm:t>
    </dgm:pt>
    <dgm:pt modelId="{DFC594C4-C0B1-452C-8198-4DA76C041469}">
      <dgm:prSet/>
      <dgm:spPr/>
      <dgm:t>
        <a:bodyPr/>
        <a:lstStyle/>
        <a:p>
          <a:pPr rtl="0"/>
          <a:r>
            <a:rPr lang="en-US" dirty="0" smtClean="0"/>
            <a:t>Bethel arranges financing (municipal lease)</a:t>
          </a:r>
          <a:endParaRPr lang="en-US" dirty="0"/>
        </a:p>
      </dgm:t>
    </dgm:pt>
    <dgm:pt modelId="{EC83C959-7ADB-4A88-9E21-2C76EFC8392B}" type="parTrans" cxnId="{6BD25B94-BBC3-4973-B4C4-FF25445FDF6A}">
      <dgm:prSet/>
      <dgm:spPr/>
      <dgm:t>
        <a:bodyPr/>
        <a:lstStyle/>
        <a:p>
          <a:endParaRPr lang="en-US"/>
        </a:p>
      </dgm:t>
    </dgm:pt>
    <dgm:pt modelId="{1105AAD0-F63C-41B8-AD3B-053D6A8FCF79}" type="sibTrans" cxnId="{6BD25B94-BBC3-4973-B4C4-FF25445FDF6A}">
      <dgm:prSet/>
      <dgm:spPr/>
      <dgm:t>
        <a:bodyPr/>
        <a:lstStyle/>
        <a:p>
          <a:endParaRPr lang="en-US"/>
        </a:p>
      </dgm:t>
    </dgm:pt>
    <dgm:pt modelId="{23A94095-6B51-40FF-9413-B7A9ECB832B5}">
      <dgm:prSet/>
      <dgm:spPr/>
      <dgm:t>
        <a:bodyPr/>
        <a:lstStyle/>
        <a:p>
          <a:pPr rtl="0"/>
          <a:r>
            <a:rPr lang="en-US" dirty="0" smtClean="0"/>
            <a:t>Special Town Meeting to approve financing</a:t>
          </a:r>
          <a:endParaRPr lang="en-US" dirty="0"/>
        </a:p>
      </dgm:t>
    </dgm:pt>
    <dgm:pt modelId="{2B098E16-A8D4-4914-A861-FECD37DE9CF8}" type="parTrans" cxnId="{12327A72-A6D9-49F7-B27F-81F62C2E5465}">
      <dgm:prSet/>
      <dgm:spPr/>
      <dgm:t>
        <a:bodyPr/>
        <a:lstStyle/>
        <a:p>
          <a:endParaRPr lang="en-US"/>
        </a:p>
      </dgm:t>
    </dgm:pt>
    <dgm:pt modelId="{3E4D3096-1944-440F-A834-C2206E6F0353}" type="sibTrans" cxnId="{12327A72-A6D9-49F7-B27F-81F62C2E5465}">
      <dgm:prSet/>
      <dgm:spPr/>
      <dgm:t>
        <a:bodyPr/>
        <a:lstStyle/>
        <a:p>
          <a:endParaRPr lang="en-US"/>
        </a:p>
      </dgm:t>
    </dgm:pt>
    <dgm:pt modelId="{E9C3FD54-747D-43AE-98D0-B22DD54A5858}">
      <dgm:prSet/>
      <dgm:spPr/>
      <dgm:t>
        <a:bodyPr/>
        <a:lstStyle/>
        <a:p>
          <a:pPr rtl="0"/>
          <a:r>
            <a:rPr lang="en-US" dirty="0" err="1" smtClean="0"/>
            <a:t>Ameresco</a:t>
          </a:r>
          <a:r>
            <a:rPr lang="en-US" dirty="0" smtClean="0"/>
            <a:t> begins design and construction</a:t>
          </a:r>
          <a:endParaRPr lang="en-US" dirty="0"/>
        </a:p>
      </dgm:t>
    </dgm:pt>
    <dgm:pt modelId="{ABDC5128-02D1-49D6-B509-B3C853E9E37B}" type="parTrans" cxnId="{8FE606AC-D6ED-4BB6-8836-D8A397364CE0}">
      <dgm:prSet/>
      <dgm:spPr/>
      <dgm:t>
        <a:bodyPr/>
        <a:lstStyle/>
        <a:p>
          <a:endParaRPr lang="en-US"/>
        </a:p>
      </dgm:t>
    </dgm:pt>
    <dgm:pt modelId="{98F3EF5E-A68D-4C14-8430-2E60DA0CC830}" type="sibTrans" cxnId="{8FE606AC-D6ED-4BB6-8836-D8A397364CE0}">
      <dgm:prSet/>
      <dgm:spPr/>
      <dgm:t>
        <a:bodyPr/>
        <a:lstStyle/>
        <a:p>
          <a:endParaRPr lang="en-US"/>
        </a:p>
      </dgm:t>
    </dgm:pt>
    <dgm:pt modelId="{533C3B4D-EC8A-4922-A870-557878E7B281}">
      <dgm:prSet/>
      <dgm:spPr/>
      <dgm:t>
        <a:bodyPr/>
        <a:lstStyle/>
        <a:p>
          <a:pPr rtl="0"/>
          <a:r>
            <a:rPr lang="en-US" dirty="0" smtClean="0"/>
            <a:t>Project completed</a:t>
          </a:r>
          <a:endParaRPr lang="en-US" dirty="0"/>
        </a:p>
      </dgm:t>
    </dgm:pt>
    <dgm:pt modelId="{12E20B78-003A-47E0-9EB8-F38E74452090}" type="parTrans" cxnId="{B5989568-4E23-4E7A-B00C-8F004F5B6512}">
      <dgm:prSet/>
      <dgm:spPr/>
      <dgm:t>
        <a:bodyPr/>
        <a:lstStyle/>
        <a:p>
          <a:endParaRPr lang="en-US"/>
        </a:p>
      </dgm:t>
    </dgm:pt>
    <dgm:pt modelId="{21656592-4C2C-4D9D-8437-29FB20DFEC25}" type="sibTrans" cxnId="{B5989568-4E23-4E7A-B00C-8F004F5B6512}">
      <dgm:prSet/>
      <dgm:spPr/>
      <dgm:t>
        <a:bodyPr/>
        <a:lstStyle/>
        <a:p>
          <a:endParaRPr lang="en-US"/>
        </a:p>
      </dgm:t>
    </dgm:pt>
    <dgm:pt modelId="{0AE52A8A-35FB-4D22-B128-C8D6D9185097}">
      <dgm:prSet/>
      <dgm:spPr/>
      <dgm:t>
        <a:bodyPr/>
        <a:lstStyle/>
        <a:p>
          <a:pPr rtl="0"/>
          <a:r>
            <a:rPr lang="en-US" dirty="0" smtClean="0"/>
            <a:t>2014</a:t>
          </a:r>
          <a:endParaRPr lang="en-US" dirty="0"/>
        </a:p>
      </dgm:t>
    </dgm:pt>
    <dgm:pt modelId="{F405EF5B-5E2B-49A9-AFD7-22E54436737F}" type="parTrans" cxnId="{B4ED6C77-80AC-4187-B9C2-E7C3029F925E}">
      <dgm:prSet/>
      <dgm:spPr/>
      <dgm:t>
        <a:bodyPr/>
        <a:lstStyle/>
        <a:p>
          <a:endParaRPr lang="en-US"/>
        </a:p>
      </dgm:t>
    </dgm:pt>
    <dgm:pt modelId="{016D0B30-8982-499F-ABCC-694A88F61E89}" type="sibTrans" cxnId="{B4ED6C77-80AC-4187-B9C2-E7C3029F925E}">
      <dgm:prSet/>
      <dgm:spPr/>
      <dgm:t>
        <a:bodyPr/>
        <a:lstStyle/>
        <a:p>
          <a:endParaRPr lang="en-US"/>
        </a:p>
      </dgm:t>
    </dgm:pt>
    <dgm:pt modelId="{403CABDC-7163-47FE-AB2B-0AB8173C05D0}">
      <dgm:prSet/>
      <dgm:spPr/>
      <dgm:t>
        <a:bodyPr/>
        <a:lstStyle/>
        <a:p>
          <a:pPr rtl="0"/>
          <a:r>
            <a:rPr lang="en-US" dirty="0" smtClean="0"/>
            <a:t>2014</a:t>
          </a:r>
          <a:endParaRPr lang="en-US" dirty="0"/>
        </a:p>
      </dgm:t>
    </dgm:pt>
    <dgm:pt modelId="{7F56383D-EA03-42BD-B0A7-59A8B7C09391}" type="parTrans" cxnId="{31657F34-A347-4F04-AEA2-E2983D73B90C}">
      <dgm:prSet/>
      <dgm:spPr/>
      <dgm:t>
        <a:bodyPr/>
        <a:lstStyle/>
        <a:p>
          <a:endParaRPr lang="en-US"/>
        </a:p>
      </dgm:t>
    </dgm:pt>
    <dgm:pt modelId="{A29CD590-A452-4AC0-A7DF-4654C1A930DD}" type="sibTrans" cxnId="{31657F34-A347-4F04-AEA2-E2983D73B90C}">
      <dgm:prSet/>
      <dgm:spPr/>
      <dgm:t>
        <a:bodyPr/>
        <a:lstStyle/>
        <a:p>
          <a:endParaRPr lang="en-US"/>
        </a:p>
      </dgm:t>
    </dgm:pt>
    <dgm:pt modelId="{0268871B-EDAA-4B42-ABC4-B7A0EDD3B237}">
      <dgm:prSet/>
      <dgm:spPr/>
      <dgm:t>
        <a:bodyPr/>
        <a:lstStyle/>
        <a:p>
          <a:pPr rtl="0"/>
          <a:r>
            <a:rPr lang="en-US" dirty="0" smtClean="0"/>
            <a:t>2014</a:t>
          </a:r>
          <a:endParaRPr lang="en-US" dirty="0"/>
        </a:p>
      </dgm:t>
    </dgm:pt>
    <dgm:pt modelId="{9A906492-758E-447A-B21D-DD87AF607C04}" type="parTrans" cxnId="{6321774E-A4D6-4DF9-BF6F-B34DFC33608F}">
      <dgm:prSet/>
      <dgm:spPr/>
      <dgm:t>
        <a:bodyPr/>
        <a:lstStyle/>
        <a:p>
          <a:endParaRPr lang="en-US"/>
        </a:p>
      </dgm:t>
    </dgm:pt>
    <dgm:pt modelId="{B2E93AD4-4780-4772-B9D7-D24E3FE25D5D}" type="sibTrans" cxnId="{6321774E-A4D6-4DF9-BF6F-B34DFC33608F}">
      <dgm:prSet/>
      <dgm:spPr/>
      <dgm:t>
        <a:bodyPr/>
        <a:lstStyle/>
        <a:p>
          <a:endParaRPr lang="en-US"/>
        </a:p>
      </dgm:t>
    </dgm:pt>
    <dgm:pt modelId="{788988CC-32DB-4243-8F02-FB0AFFDBF682}">
      <dgm:prSet/>
      <dgm:spPr/>
      <dgm:t>
        <a:bodyPr/>
        <a:lstStyle/>
        <a:p>
          <a:pPr rtl="0"/>
          <a:r>
            <a:rPr lang="en-US" dirty="0" smtClean="0"/>
            <a:t>2014</a:t>
          </a:r>
          <a:endParaRPr lang="en-US" dirty="0"/>
        </a:p>
      </dgm:t>
    </dgm:pt>
    <dgm:pt modelId="{D2E8E380-E341-4AE9-9C27-9E4B75B32BA6}" type="parTrans" cxnId="{6AA61922-F90B-4EC9-B466-9B10FBD3AAFC}">
      <dgm:prSet/>
      <dgm:spPr/>
      <dgm:t>
        <a:bodyPr/>
        <a:lstStyle/>
        <a:p>
          <a:endParaRPr lang="en-US"/>
        </a:p>
      </dgm:t>
    </dgm:pt>
    <dgm:pt modelId="{4F3D5ECD-8241-4B3A-AE2D-D55299E981EA}" type="sibTrans" cxnId="{6AA61922-F90B-4EC9-B466-9B10FBD3AAFC}">
      <dgm:prSet/>
      <dgm:spPr/>
      <dgm:t>
        <a:bodyPr/>
        <a:lstStyle/>
        <a:p>
          <a:endParaRPr lang="en-US"/>
        </a:p>
      </dgm:t>
    </dgm:pt>
    <dgm:pt modelId="{876FCBD5-085D-41E5-AA88-2872665F546B}">
      <dgm:prSet/>
      <dgm:spPr/>
      <dgm:t>
        <a:bodyPr/>
        <a:lstStyle/>
        <a:p>
          <a:pPr rtl="0"/>
          <a:r>
            <a:rPr lang="en-US" dirty="0" smtClean="0"/>
            <a:t>2016</a:t>
          </a:r>
          <a:endParaRPr lang="en-US" dirty="0"/>
        </a:p>
      </dgm:t>
    </dgm:pt>
    <dgm:pt modelId="{47C4ED4E-B051-4319-9213-01C775C6B344}" type="parTrans" cxnId="{83F7B436-AFF9-4C62-BF58-6F2F82B4238C}">
      <dgm:prSet/>
      <dgm:spPr/>
      <dgm:t>
        <a:bodyPr/>
        <a:lstStyle/>
        <a:p>
          <a:endParaRPr lang="en-US"/>
        </a:p>
      </dgm:t>
    </dgm:pt>
    <dgm:pt modelId="{05B97FA3-198C-4D55-A299-E6343E158170}" type="sibTrans" cxnId="{83F7B436-AFF9-4C62-BF58-6F2F82B4238C}">
      <dgm:prSet/>
      <dgm:spPr/>
      <dgm:t>
        <a:bodyPr/>
        <a:lstStyle/>
        <a:p>
          <a:endParaRPr lang="en-US"/>
        </a:p>
      </dgm:t>
    </dgm:pt>
    <dgm:pt modelId="{F46A40D1-3CCB-4C1F-9F89-08A840EE58A2}" type="pres">
      <dgm:prSet presAssocID="{EC249833-F684-41E2-88D4-5D59CFC8E1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08C8EB-47B0-45C4-9099-667AC82DA87B}" type="pres">
      <dgm:prSet presAssocID="{0AE52A8A-35FB-4D22-B128-C8D6D9185097}" presName="composite" presStyleCnt="0"/>
      <dgm:spPr/>
    </dgm:pt>
    <dgm:pt modelId="{AE813840-C430-46BF-B073-CAB0761B90E9}" type="pres">
      <dgm:prSet presAssocID="{0AE52A8A-35FB-4D22-B128-C8D6D9185097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71710-B34B-45A6-873D-3DD4965FFAA7}" type="pres">
      <dgm:prSet presAssocID="{0AE52A8A-35FB-4D22-B128-C8D6D9185097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50ED5-DF75-4535-B6C7-022A83FA6742}" type="pres">
      <dgm:prSet presAssocID="{016D0B30-8982-499F-ABCC-694A88F61E89}" presName="sp" presStyleCnt="0"/>
      <dgm:spPr/>
    </dgm:pt>
    <dgm:pt modelId="{A0F44EC0-48F8-4BA8-A766-CEEAA798B223}" type="pres">
      <dgm:prSet presAssocID="{403CABDC-7163-47FE-AB2B-0AB8173C05D0}" presName="composite" presStyleCnt="0"/>
      <dgm:spPr/>
    </dgm:pt>
    <dgm:pt modelId="{D7982CD1-2D98-4F9E-8A8A-8FDD14D064BC}" type="pres">
      <dgm:prSet presAssocID="{403CABDC-7163-47FE-AB2B-0AB8173C05D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6969B2-4C36-4309-BADC-A5072A08D71D}" type="pres">
      <dgm:prSet presAssocID="{403CABDC-7163-47FE-AB2B-0AB8173C05D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73F1D-707B-4D8B-A992-1E818731A90B}" type="pres">
      <dgm:prSet presAssocID="{A29CD590-A452-4AC0-A7DF-4654C1A930DD}" presName="sp" presStyleCnt="0"/>
      <dgm:spPr/>
    </dgm:pt>
    <dgm:pt modelId="{C224A6FC-E464-441C-A471-174D880FFF9C}" type="pres">
      <dgm:prSet presAssocID="{0268871B-EDAA-4B42-ABC4-B7A0EDD3B237}" presName="composite" presStyleCnt="0"/>
      <dgm:spPr/>
    </dgm:pt>
    <dgm:pt modelId="{E8F7A30D-08FD-40EA-90C7-6B8DC918C46B}" type="pres">
      <dgm:prSet presAssocID="{0268871B-EDAA-4B42-ABC4-B7A0EDD3B23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568FD-4210-43CB-A05B-78EA7D162C89}" type="pres">
      <dgm:prSet presAssocID="{0268871B-EDAA-4B42-ABC4-B7A0EDD3B23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9AA79-E5CA-43B9-98AC-CFF2D47F6943}" type="pres">
      <dgm:prSet presAssocID="{B2E93AD4-4780-4772-B9D7-D24E3FE25D5D}" presName="sp" presStyleCnt="0"/>
      <dgm:spPr/>
    </dgm:pt>
    <dgm:pt modelId="{8A02DAF0-3FDE-47BE-9F92-E5D186C65AF9}" type="pres">
      <dgm:prSet presAssocID="{788988CC-32DB-4243-8F02-FB0AFFDBF682}" presName="composite" presStyleCnt="0"/>
      <dgm:spPr/>
    </dgm:pt>
    <dgm:pt modelId="{06F5024F-0903-4CF8-8567-FBB7257FDE7C}" type="pres">
      <dgm:prSet presAssocID="{788988CC-32DB-4243-8F02-FB0AFFDBF68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CEDFE-7294-4372-BCA3-90CDB03C1A39}" type="pres">
      <dgm:prSet presAssocID="{788988CC-32DB-4243-8F02-FB0AFFDBF68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71DCC-E867-4297-AB36-8E0E46E91B2D}" type="pres">
      <dgm:prSet presAssocID="{4F3D5ECD-8241-4B3A-AE2D-D55299E981EA}" presName="sp" presStyleCnt="0"/>
      <dgm:spPr/>
    </dgm:pt>
    <dgm:pt modelId="{39615DD9-4BDC-48E4-AD8A-74F9F25F807F}" type="pres">
      <dgm:prSet presAssocID="{876FCBD5-085D-41E5-AA88-2872665F546B}" presName="composite" presStyleCnt="0"/>
      <dgm:spPr/>
    </dgm:pt>
    <dgm:pt modelId="{11AD5359-3BF6-4BF9-8378-DC94F868E9C7}" type="pres">
      <dgm:prSet presAssocID="{876FCBD5-085D-41E5-AA88-2872665F546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37524-82A4-4BCD-8A44-6011DCB35521}" type="pres">
      <dgm:prSet presAssocID="{876FCBD5-085D-41E5-AA88-2872665F546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8FE8C0-4903-AC4A-921F-3EAA77435580}" type="presOf" srcId="{DFC594C4-C0B1-452C-8198-4DA76C041469}" destId="{066969B2-4C36-4309-BADC-A5072A08D71D}" srcOrd="0" destOrd="0" presId="urn:microsoft.com/office/officeart/2005/8/layout/chevron2"/>
    <dgm:cxn modelId="{F46688E6-6E3B-6044-9604-A2137AB2EB3E}" type="presOf" srcId="{E9C3FD54-747D-43AE-98D0-B22DD54A5858}" destId="{3F1CEDFE-7294-4372-BCA3-90CDB03C1A39}" srcOrd="0" destOrd="0" presId="urn:microsoft.com/office/officeart/2005/8/layout/chevron2"/>
    <dgm:cxn modelId="{93D043E2-461C-3E4C-9863-99E6195263FB}" type="presOf" srcId="{788988CC-32DB-4243-8F02-FB0AFFDBF682}" destId="{06F5024F-0903-4CF8-8567-FBB7257FDE7C}" srcOrd="0" destOrd="0" presId="urn:microsoft.com/office/officeart/2005/8/layout/chevron2"/>
    <dgm:cxn modelId="{D39B4B43-28B7-4B51-AAD3-45E6A310BD68}" srcId="{0AE52A8A-35FB-4D22-B128-C8D6D9185097}" destId="{0479A9A7-37F8-433F-AEDC-4686F1E9B425}" srcOrd="0" destOrd="0" parTransId="{39ED244E-ABD8-4ABF-A362-004D0D6870A2}" sibTransId="{498191D0-EA7C-4583-B4AF-23F5A637A939}"/>
    <dgm:cxn modelId="{12327A72-A6D9-49F7-B27F-81F62C2E5465}" srcId="{0268871B-EDAA-4B42-ABC4-B7A0EDD3B237}" destId="{23A94095-6B51-40FF-9413-B7A9ECB832B5}" srcOrd="0" destOrd="0" parTransId="{2B098E16-A8D4-4914-A861-FECD37DE9CF8}" sibTransId="{3E4D3096-1944-440F-A834-C2206E6F0353}"/>
    <dgm:cxn modelId="{B4ED6C77-80AC-4187-B9C2-E7C3029F925E}" srcId="{EC249833-F684-41E2-88D4-5D59CFC8E1C8}" destId="{0AE52A8A-35FB-4D22-B128-C8D6D9185097}" srcOrd="0" destOrd="0" parTransId="{F405EF5B-5E2B-49A9-AFD7-22E54436737F}" sibTransId="{016D0B30-8982-499F-ABCC-694A88F61E89}"/>
    <dgm:cxn modelId="{6AA61922-F90B-4EC9-B466-9B10FBD3AAFC}" srcId="{EC249833-F684-41E2-88D4-5D59CFC8E1C8}" destId="{788988CC-32DB-4243-8F02-FB0AFFDBF682}" srcOrd="3" destOrd="0" parTransId="{D2E8E380-E341-4AE9-9C27-9E4B75B32BA6}" sibTransId="{4F3D5ECD-8241-4B3A-AE2D-D55299E981EA}"/>
    <dgm:cxn modelId="{83F7B436-AFF9-4C62-BF58-6F2F82B4238C}" srcId="{EC249833-F684-41E2-88D4-5D59CFC8E1C8}" destId="{876FCBD5-085D-41E5-AA88-2872665F546B}" srcOrd="4" destOrd="0" parTransId="{47C4ED4E-B051-4319-9213-01C775C6B344}" sibTransId="{05B97FA3-198C-4D55-A299-E6343E158170}"/>
    <dgm:cxn modelId="{CCC6E777-90E0-4545-98D4-A6EB4F2F5DF8}" type="presOf" srcId="{0479A9A7-37F8-433F-AEDC-4686F1E9B425}" destId="{EE971710-B34B-45A6-873D-3DD4965FFAA7}" srcOrd="0" destOrd="0" presId="urn:microsoft.com/office/officeart/2005/8/layout/chevron2"/>
    <dgm:cxn modelId="{5423A66F-88EC-A047-B249-185AF43A20C1}" type="presOf" srcId="{23A94095-6B51-40FF-9413-B7A9ECB832B5}" destId="{851568FD-4210-43CB-A05B-78EA7D162C89}" srcOrd="0" destOrd="0" presId="urn:microsoft.com/office/officeart/2005/8/layout/chevron2"/>
    <dgm:cxn modelId="{5F444B65-28C0-E449-8557-094CE1BF7BA9}" type="presOf" srcId="{876FCBD5-085D-41E5-AA88-2872665F546B}" destId="{11AD5359-3BF6-4BF9-8378-DC94F868E9C7}" srcOrd="0" destOrd="0" presId="urn:microsoft.com/office/officeart/2005/8/layout/chevron2"/>
    <dgm:cxn modelId="{8FE606AC-D6ED-4BB6-8836-D8A397364CE0}" srcId="{788988CC-32DB-4243-8F02-FB0AFFDBF682}" destId="{E9C3FD54-747D-43AE-98D0-B22DD54A5858}" srcOrd="0" destOrd="0" parTransId="{ABDC5128-02D1-49D6-B509-B3C853E9E37B}" sibTransId="{98F3EF5E-A68D-4C14-8430-2E60DA0CC830}"/>
    <dgm:cxn modelId="{7E41A7CB-E3DF-8A4F-BD4D-EE6022B332E1}" type="presOf" srcId="{0AE52A8A-35FB-4D22-B128-C8D6D9185097}" destId="{AE813840-C430-46BF-B073-CAB0761B90E9}" srcOrd="0" destOrd="0" presId="urn:microsoft.com/office/officeart/2005/8/layout/chevron2"/>
    <dgm:cxn modelId="{31657F34-A347-4F04-AEA2-E2983D73B90C}" srcId="{EC249833-F684-41E2-88D4-5D59CFC8E1C8}" destId="{403CABDC-7163-47FE-AB2B-0AB8173C05D0}" srcOrd="1" destOrd="0" parTransId="{7F56383D-EA03-42BD-B0A7-59A8B7C09391}" sibTransId="{A29CD590-A452-4AC0-A7DF-4654C1A930DD}"/>
    <dgm:cxn modelId="{63A5ED74-8875-3146-83B5-2BDE1BBBF39E}" type="presOf" srcId="{0268871B-EDAA-4B42-ABC4-B7A0EDD3B237}" destId="{E8F7A30D-08FD-40EA-90C7-6B8DC918C46B}" srcOrd="0" destOrd="0" presId="urn:microsoft.com/office/officeart/2005/8/layout/chevron2"/>
    <dgm:cxn modelId="{D8FED893-AA4C-1043-A769-D88D6C68AE75}" type="presOf" srcId="{533C3B4D-EC8A-4922-A870-557878E7B281}" destId="{68F37524-82A4-4BCD-8A44-6011DCB35521}" srcOrd="0" destOrd="0" presId="urn:microsoft.com/office/officeart/2005/8/layout/chevron2"/>
    <dgm:cxn modelId="{6BD25B94-BBC3-4973-B4C4-FF25445FDF6A}" srcId="{403CABDC-7163-47FE-AB2B-0AB8173C05D0}" destId="{DFC594C4-C0B1-452C-8198-4DA76C041469}" srcOrd="0" destOrd="0" parTransId="{EC83C959-7ADB-4A88-9E21-2C76EFC8392B}" sibTransId="{1105AAD0-F63C-41B8-AD3B-053D6A8FCF79}"/>
    <dgm:cxn modelId="{CE327E68-3501-6740-919D-34E8B3261A2D}" type="presOf" srcId="{EC249833-F684-41E2-88D4-5D59CFC8E1C8}" destId="{F46A40D1-3CCB-4C1F-9F89-08A840EE58A2}" srcOrd="0" destOrd="0" presId="urn:microsoft.com/office/officeart/2005/8/layout/chevron2"/>
    <dgm:cxn modelId="{20A4AD1D-1EC0-A042-9743-C20659B1CEEC}" type="presOf" srcId="{403CABDC-7163-47FE-AB2B-0AB8173C05D0}" destId="{D7982CD1-2D98-4F9E-8A8A-8FDD14D064BC}" srcOrd="0" destOrd="0" presId="urn:microsoft.com/office/officeart/2005/8/layout/chevron2"/>
    <dgm:cxn modelId="{6321774E-A4D6-4DF9-BF6F-B34DFC33608F}" srcId="{EC249833-F684-41E2-88D4-5D59CFC8E1C8}" destId="{0268871B-EDAA-4B42-ABC4-B7A0EDD3B237}" srcOrd="2" destOrd="0" parTransId="{9A906492-758E-447A-B21D-DD87AF607C04}" sibTransId="{B2E93AD4-4780-4772-B9D7-D24E3FE25D5D}"/>
    <dgm:cxn modelId="{B5989568-4E23-4E7A-B00C-8F004F5B6512}" srcId="{876FCBD5-085D-41E5-AA88-2872665F546B}" destId="{533C3B4D-EC8A-4922-A870-557878E7B281}" srcOrd="0" destOrd="0" parTransId="{12E20B78-003A-47E0-9EB8-F38E74452090}" sibTransId="{21656592-4C2C-4D9D-8437-29FB20DFEC25}"/>
    <dgm:cxn modelId="{79E3B404-0F55-AF4B-B228-526B1F813C66}" type="presParOf" srcId="{F46A40D1-3CCB-4C1F-9F89-08A840EE58A2}" destId="{9508C8EB-47B0-45C4-9099-667AC82DA87B}" srcOrd="0" destOrd="0" presId="urn:microsoft.com/office/officeart/2005/8/layout/chevron2"/>
    <dgm:cxn modelId="{2FE9B41A-4265-EA41-8904-E29D9A72BD80}" type="presParOf" srcId="{9508C8EB-47B0-45C4-9099-667AC82DA87B}" destId="{AE813840-C430-46BF-B073-CAB0761B90E9}" srcOrd="0" destOrd="0" presId="urn:microsoft.com/office/officeart/2005/8/layout/chevron2"/>
    <dgm:cxn modelId="{82052BD4-4563-A54A-BBF8-29BDD6D561D0}" type="presParOf" srcId="{9508C8EB-47B0-45C4-9099-667AC82DA87B}" destId="{EE971710-B34B-45A6-873D-3DD4965FFAA7}" srcOrd="1" destOrd="0" presId="urn:microsoft.com/office/officeart/2005/8/layout/chevron2"/>
    <dgm:cxn modelId="{C0DBC1C0-56DE-4548-96B4-760A760BB0BD}" type="presParOf" srcId="{F46A40D1-3CCB-4C1F-9F89-08A840EE58A2}" destId="{05050ED5-DF75-4535-B6C7-022A83FA6742}" srcOrd="1" destOrd="0" presId="urn:microsoft.com/office/officeart/2005/8/layout/chevron2"/>
    <dgm:cxn modelId="{0AE5D4B6-5C5C-4C48-A42B-072C3F7B84FA}" type="presParOf" srcId="{F46A40D1-3CCB-4C1F-9F89-08A840EE58A2}" destId="{A0F44EC0-48F8-4BA8-A766-CEEAA798B223}" srcOrd="2" destOrd="0" presId="urn:microsoft.com/office/officeart/2005/8/layout/chevron2"/>
    <dgm:cxn modelId="{5FAFF74B-B0A4-E047-B916-EB63091FEA16}" type="presParOf" srcId="{A0F44EC0-48F8-4BA8-A766-CEEAA798B223}" destId="{D7982CD1-2D98-4F9E-8A8A-8FDD14D064BC}" srcOrd="0" destOrd="0" presId="urn:microsoft.com/office/officeart/2005/8/layout/chevron2"/>
    <dgm:cxn modelId="{7C991085-31FC-0549-A370-77040D8196D0}" type="presParOf" srcId="{A0F44EC0-48F8-4BA8-A766-CEEAA798B223}" destId="{066969B2-4C36-4309-BADC-A5072A08D71D}" srcOrd="1" destOrd="0" presId="urn:microsoft.com/office/officeart/2005/8/layout/chevron2"/>
    <dgm:cxn modelId="{23AA3EE0-CA5C-A44A-BC8F-9C6AD13B5ED0}" type="presParOf" srcId="{F46A40D1-3CCB-4C1F-9F89-08A840EE58A2}" destId="{0C473F1D-707B-4D8B-A992-1E818731A90B}" srcOrd="3" destOrd="0" presId="urn:microsoft.com/office/officeart/2005/8/layout/chevron2"/>
    <dgm:cxn modelId="{D2EB8077-7DBB-4D48-AFBC-C8A1C7F24078}" type="presParOf" srcId="{F46A40D1-3CCB-4C1F-9F89-08A840EE58A2}" destId="{C224A6FC-E464-441C-A471-174D880FFF9C}" srcOrd="4" destOrd="0" presId="urn:microsoft.com/office/officeart/2005/8/layout/chevron2"/>
    <dgm:cxn modelId="{2A117BA5-31EB-B047-8ADF-2A34CF5909C5}" type="presParOf" srcId="{C224A6FC-E464-441C-A471-174D880FFF9C}" destId="{E8F7A30D-08FD-40EA-90C7-6B8DC918C46B}" srcOrd="0" destOrd="0" presId="urn:microsoft.com/office/officeart/2005/8/layout/chevron2"/>
    <dgm:cxn modelId="{CC5B5546-FBD4-D44D-BD26-925EF13D1D28}" type="presParOf" srcId="{C224A6FC-E464-441C-A471-174D880FFF9C}" destId="{851568FD-4210-43CB-A05B-78EA7D162C89}" srcOrd="1" destOrd="0" presId="urn:microsoft.com/office/officeart/2005/8/layout/chevron2"/>
    <dgm:cxn modelId="{D4309845-08C7-514F-BBB9-671B67E7554E}" type="presParOf" srcId="{F46A40D1-3CCB-4C1F-9F89-08A840EE58A2}" destId="{1B69AA79-E5CA-43B9-98AC-CFF2D47F6943}" srcOrd="5" destOrd="0" presId="urn:microsoft.com/office/officeart/2005/8/layout/chevron2"/>
    <dgm:cxn modelId="{5CD154FE-94FA-D444-BB08-7F3F36ED6534}" type="presParOf" srcId="{F46A40D1-3CCB-4C1F-9F89-08A840EE58A2}" destId="{8A02DAF0-3FDE-47BE-9F92-E5D186C65AF9}" srcOrd="6" destOrd="0" presId="urn:microsoft.com/office/officeart/2005/8/layout/chevron2"/>
    <dgm:cxn modelId="{AE75A889-AE35-B742-93A8-A2C37F79178A}" type="presParOf" srcId="{8A02DAF0-3FDE-47BE-9F92-E5D186C65AF9}" destId="{06F5024F-0903-4CF8-8567-FBB7257FDE7C}" srcOrd="0" destOrd="0" presId="urn:microsoft.com/office/officeart/2005/8/layout/chevron2"/>
    <dgm:cxn modelId="{16C6EEFB-D382-BE40-A856-A1555A8FEF1D}" type="presParOf" srcId="{8A02DAF0-3FDE-47BE-9F92-E5D186C65AF9}" destId="{3F1CEDFE-7294-4372-BCA3-90CDB03C1A39}" srcOrd="1" destOrd="0" presId="urn:microsoft.com/office/officeart/2005/8/layout/chevron2"/>
    <dgm:cxn modelId="{D0CCC53B-52CF-7D4E-82B3-991FCD964CCF}" type="presParOf" srcId="{F46A40D1-3CCB-4C1F-9F89-08A840EE58A2}" destId="{7AF71DCC-E867-4297-AB36-8E0E46E91B2D}" srcOrd="7" destOrd="0" presId="urn:microsoft.com/office/officeart/2005/8/layout/chevron2"/>
    <dgm:cxn modelId="{149F25E2-4F96-104C-856D-A51C37A1C939}" type="presParOf" srcId="{F46A40D1-3CCB-4C1F-9F89-08A840EE58A2}" destId="{39615DD9-4BDC-48E4-AD8A-74F9F25F807F}" srcOrd="8" destOrd="0" presId="urn:microsoft.com/office/officeart/2005/8/layout/chevron2"/>
    <dgm:cxn modelId="{29A1B5DA-0589-CB44-96EF-FD53801E0357}" type="presParOf" srcId="{39615DD9-4BDC-48E4-AD8A-74F9F25F807F}" destId="{11AD5359-3BF6-4BF9-8378-DC94F868E9C7}" srcOrd="0" destOrd="0" presId="urn:microsoft.com/office/officeart/2005/8/layout/chevron2"/>
    <dgm:cxn modelId="{E9B4C1CF-63A4-514E-A4BC-6C423A3EAC4C}" type="presParOf" srcId="{39615DD9-4BDC-48E4-AD8A-74F9F25F807F}" destId="{68F37524-82A4-4BCD-8A44-6011DCB355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41294-10DC-49AC-9784-414D053B1336}">
      <dsp:nvSpPr>
        <dsp:cNvPr id="0" name=""/>
        <dsp:cNvSpPr/>
      </dsp:nvSpPr>
      <dsp:spPr>
        <a:xfrm rot="5400000">
          <a:off x="-208028" y="210878"/>
          <a:ext cx="1386859" cy="97080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</a:t>
          </a:r>
          <a:endParaRPr lang="en-US" sz="2200" kern="1200" dirty="0"/>
        </a:p>
      </dsp:txBody>
      <dsp:txXfrm rot="-5400000">
        <a:off x="2" y="488250"/>
        <a:ext cx="970801" cy="416058"/>
      </dsp:txXfrm>
    </dsp:sp>
    <dsp:sp modelId="{0FC7E147-629E-494F-B3A8-B6858F1C60CC}">
      <dsp:nvSpPr>
        <dsp:cNvPr id="0" name=""/>
        <dsp:cNvSpPr/>
      </dsp:nvSpPr>
      <dsp:spPr>
        <a:xfrm rot="5400000">
          <a:off x="4149471" y="-3175820"/>
          <a:ext cx="901458" cy="7258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reduce energy use </a:t>
          </a:r>
          <a:r>
            <a:rPr lang="en-US" sz="2700" u="sng" kern="1200" dirty="0" smtClean="0"/>
            <a:t>and </a:t>
          </a:r>
          <a:r>
            <a:rPr lang="en-US" sz="2700" kern="1200" dirty="0" smtClean="0"/>
            <a:t>modernize energy systems </a:t>
          </a:r>
          <a:endParaRPr lang="en-US" sz="2700" kern="1200" dirty="0"/>
        </a:p>
      </dsp:txBody>
      <dsp:txXfrm rot="-5400000">
        <a:off x="970801" y="46856"/>
        <a:ext cx="7214792" cy="813446"/>
      </dsp:txXfrm>
    </dsp:sp>
    <dsp:sp modelId="{6F79FC61-3CDE-4994-8DC0-FA2FE964C8E2}">
      <dsp:nvSpPr>
        <dsp:cNvPr id="0" name=""/>
        <dsp:cNvSpPr/>
      </dsp:nvSpPr>
      <dsp:spPr>
        <a:xfrm rot="5400000">
          <a:off x="-208028" y="1452570"/>
          <a:ext cx="1386859" cy="97080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Strategy</a:t>
          </a:r>
          <a:endParaRPr lang="en-US" sz="2200" kern="1200" dirty="0"/>
        </a:p>
      </dsp:txBody>
      <dsp:txXfrm rot="-5400000">
        <a:off x="2" y="1729942"/>
        <a:ext cx="970801" cy="416058"/>
      </dsp:txXfrm>
    </dsp:sp>
    <dsp:sp modelId="{979D41BE-CEA1-4901-8DCA-0F9D3569F260}">
      <dsp:nvSpPr>
        <dsp:cNvPr id="0" name=""/>
        <dsp:cNvSpPr/>
      </dsp:nvSpPr>
      <dsp:spPr>
        <a:xfrm rot="5400000">
          <a:off x="4149471" y="-1934128"/>
          <a:ext cx="901458" cy="7258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use energy savings to pay the cost of improvements</a:t>
          </a:r>
          <a:endParaRPr lang="en-US" sz="2700" kern="1200" dirty="0"/>
        </a:p>
      </dsp:txBody>
      <dsp:txXfrm rot="-5400000">
        <a:off x="970801" y="1288548"/>
        <a:ext cx="7214792" cy="813446"/>
      </dsp:txXfrm>
    </dsp:sp>
    <dsp:sp modelId="{EFD8C8B6-AF1F-4596-8796-7218627EC374}">
      <dsp:nvSpPr>
        <dsp:cNvPr id="0" name=""/>
        <dsp:cNvSpPr/>
      </dsp:nvSpPr>
      <dsp:spPr>
        <a:xfrm rot="5400000">
          <a:off x="-208028" y="2694262"/>
          <a:ext cx="1386859" cy="97080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Result</a:t>
          </a:r>
          <a:endParaRPr lang="en-US" sz="2200" kern="1200" dirty="0"/>
        </a:p>
      </dsp:txBody>
      <dsp:txXfrm rot="-5400000">
        <a:off x="2" y="2971634"/>
        <a:ext cx="970801" cy="416058"/>
      </dsp:txXfrm>
    </dsp:sp>
    <dsp:sp modelId="{5F9C00AD-CE16-4259-8496-A15B75221768}">
      <dsp:nvSpPr>
        <dsp:cNvPr id="0" name=""/>
        <dsp:cNvSpPr/>
      </dsp:nvSpPr>
      <dsp:spPr>
        <a:xfrm rot="5400000">
          <a:off x="4149471" y="-692436"/>
          <a:ext cx="901458" cy="7258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lower energy use and updated building systems</a:t>
          </a:r>
          <a:endParaRPr lang="en-US" sz="2700" kern="1200" dirty="0"/>
        </a:p>
      </dsp:txBody>
      <dsp:txXfrm rot="-5400000">
        <a:off x="970801" y="2530240"/>
        <a:ext cx="7214792" cy="813446"/>
      </dsp:txXfrm>
    </dsp:sp>
    <dsp:sp modelId="{B339C59D-26F4-487F-96FD-8CE9B60F738E}">
      <dsp:nvSpPr>
        <dsp:cNvPr id="0" name=""/>
        <dsp:cNvSpPr/>
      </dsp:nvSpPr>
      <dsp:spPr>
        <a:xfrm rot="5400000">
          <a:off x="-208028" y="3935954"/>
          <a:ext cx="1386859" cy="97080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Benefit</a:t>
          </a:r>
          <a:endParaRPr lang="en-US" sz="2200" kern="1200" dirty="0"/>
        </a:p>
      </dsp:txBody>
      <dsp:txXfrm rot="-5400000">
        <a:off x="2" y="4213326"/>
        <a:ext cx="970801" cy="416058"/>
      </dsp:txXfrm>
    </dsp:sp>
    <dsp:sp modelId="{1C097F68-8273-4B01-8349-AC5CED45475C}">
      <dsp:nvSpPr>
        <dsp:cNvPr id="0" name=""/>
        <dsp:cNvSpPr/>
      </dsp:nvSpPr>
      <dsp:spPr>
        <a:xfrm rot="5400000">
          <a:off x="4149471" y="549255"/>
          <a:ext cx="901458" cy="72587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smtClean="0"/>
            <a:t>“</a:t>
          </a:r>
          <a:r>
            <a:rPr lang="en-US" sz="2700" kern="1200" dirty="0" smtClean="0"/>
            <a:t>free” (no upfront cost)</a:t>
          </a:r>
          <a:endParaRPr lang="en-US" sz="2700" kern="1200" dirty="0"/>
        </a:p>
      </dsp:txBody>
      <dsp:txXfrm rot="-5400000">
        <a:off x="970801" y="3771931"/>
        <a:ext cx="7214792" cy="813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24615-59CA-4CA1-8F3A-30AB579AC531}">
      <dsp:nvSpPr>
        <dsp:cNvPr id="0" name=""/>
        <dsp:cNvSpPr/>
      </dsp:nvSpPr>
      <dsp:spPr>
        <a:xfrm>
          <a:off x="6080" y="0"/>
          <a:ext cx="2458519" cy="2031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Bethel spends more than it needs to for energy</a:t>
          </a:r>
          <a:endParaRPr lang="en-US" sz="2400" kern="1200"/>
        </a:p>
      </dsp:txBody>
      <dsp:txXfrm>
        <a:off x="65568" y="59488"/>
        <a:ext cx="2339543" cy="1912093"/>
      </dsp:txXfrm>
    </dsp:sp>
    <dsp:sp modelId="{C9CE1AD8-089C-4BF6-BE17-B7468DD33F1B}">
      <dsp:nvSpPr>
        <dsp:cNvPr id="0" name=""/>
        <dsp:cNvSpPr/>
      </dsp:nvSpPr>
      <dsp:spPr>
        <a:xfrm>
          <a:off x="2877630" y="0"/>
          <a:ext cx="2458519" cy="2031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Building equipment is out-of-date or needs replacing</a:t>
          </a:r>
          <a:endParaRPr lang="en-US" sz="2400" kern="1200"/>
        </a:p>
      </dsp:txBody>
      <dsp:txXfrm>
        <a:off x="2937118" y="59488"/>
        <a:ext cx="2339543" cy="1912093"/>
      </dsp:txXfrm>
    </dsp:sp>
    <dsp:sp modelId="{9CBFB5A2-D3CA-4FD8-B0DC-EC369DE8BFB1}">
      <dsp:nvSpPr>
        <dsp:cNvPr id="0" name=""/>
        <dsp:cNvSpPr/>
      </dsp:nvSpPr>
      <dsp:spPr>
        <a:xfrm>
          <a:off x="5749181" y="0"/>
          <a:ext cx="2458519" cy="2031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Town has limited resources (capital funds, staff, expertise)</a:t>
          </a:r>
          <a:endParaRPr lang="en-US" sz="2400" kern="1200" dirty="0"/>
        </a:p>
      </dsp:txBody>
      <dsp:txXfrm>
        <a:off x="5808669" y="59488"/>
        <a:ext cx="2339543" cy="1912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D051A-AB63-46D0-B5E4-241ADFF5466E}">
      <dsp:nvSpPr>
        <dsp:cNvPr id="0" name=""/>
        <dsp:cNvSpPr/>
      </dsp:nvSpPr>
      <dsp:spPr>
        <a:xfrm>
          <a:off x="2837" y="0"/>
          <a:ext cx="3804826" cy="2136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Avoids tax increases</a:t>
          </a:r>
          <a:endParaRPr lang="en-US" sz="4900" kern="1200" dirty="0"/>
        </a:p>
      </dsp:txBody>
      <dsp:txXfrm>
        <a:off x="65409" y="62572"/>
        <a:ext cx="3679682" cy="2011228"/>
      </dsp:txXfrm>
    </dsp:sp>
    <dsp:sp modelId="{A83424B9-01E9-4A3A-A1EE-94457CD54FFD}">
      <dsp:nvSpPr>
        <dsp:cNvPr id="0" name=""/>
        <dsp:cNvSpPr/>
      </dsp:nvSpPr>
      <dsp:spPr>
        <a:xfrm>
          <a:off x="4446874" y="0"/>
          <a:ext cx="3804826" cy="21363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Performance protection</a:t>
          </a:r>
          <a:endParaRPr lang="en-US" sz="4900" kern="1200" dirty="0"/>
        </a:p>
      </dsp:txBody>
      <dsp:txXfrm>
        <a:off x="4509446" y="62572"/>
        <a:ext cx="3679682" cy="2011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81349-45E8-4E9C-BF10-CC55F8DA1EFF}">
      <dsp:nvSpPr>
        <dsp:cNvPr id="0" name=""/>
        <dsp:cNvSpPr/>
      </dsp:nvSpPr>
      <dsp:spPr>
        <a:xfrm rot="5400000">
          <a:off x="-167547" y="167742"/>
          <a:ext cx="1116983" cy="781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2012</a:t>
          </a:r>
          <a:endParaRPr lang="en-US" sz="2200" kern="1200" dirty="0"/>
        </a:p>
      </dsp:txBody>
      <dsp:txXfrm rot="-5400000">
        <a:off x="1" y="391138"/>
        <a:ext cx="781888" cy="335095"/>
      </dsp:txXfrm>
    </dsp:sp>
    <dsp:sp modelId="{F03E40EE-FA98-4C0F-989A-590324D028D3}">
      <dsp:nvSpPr>
        <dsp:cNvPr id="0" name=""/>
        <dsp:cNvSpPr/>
      </dsp:nvSpPr>
      <dsp:spPr>
        <a:xfrm rot="5400000">
          <a:off x="4288638" y="-3506554"/>
          <a:ext cx="726039" cy="7739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Bethel issued an RFQ to ESCOs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5 submit responses</a:t>
          </a:r>
          <a:endParaRPr lang="en-US" sz="2000" kern="1200" dirty="0"/>
        </a:p>
      </dsp:txBody>
      <dsp:txXfrm rot="-5400000">
        <a:off x="781889" y="35637"/>
        <a:ext cx="7704096" cy="655155"/>
      </dsp:txXfrm>
    </dsp:sp>
    <dsp:sp modelId="{D7D16741-C5BF-4674-80D0-66D28EF98A77}">
      <dsp:nvSpPr>
        <dsp:cNvPr id="0" name=""/>
        <dsp:cNvSpPr/>
      </dsp:nvSpPr>
      <dsp:spPr>
        <a:xfrm rot="5400000">
          <a:off x="-167547" y="1167807"/>
          <a:ext cx="1116983" cy="781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" y="1391203"/>
        <a:ext cx="781888" cy="335095"/>
      </dsp:txXfrm>
    </dsp:sp>
    <dsp:sp modelId="{4A5C824F-DCF4-4EA5-8527-5EC9E3DFBB7E}">
      <dsp:nvSpPr>
        <dsp:cNvPr id="0" name=""/>
        <dsp:cNvSpPr/>
      </dsp:nvSpPr>
      <dsp:spPr>
        <a:xfrm rot="5400000">
          <a:off x="4288638" y="-2506489"/>
          <a:ext cx="726039" cy="7739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Ameresco, Inc. selected based on qualifications, references, etc.</a:t>
          </a:r>
          <a:endParaRPr lang="en-US" sz="2000" kern="1200" dirty="0"/>
        </a:p>
      </dsp:txBody>
      <dsp:txXfrm rot="-5400000">
        <a:off x="781889" y="1035702"/>
        <a:ext cx="7704096" cy="655155"/>
      </dsp:txXfrm>
    </dsp:sp>
    <dsp:sp modelId="{B79CE9AB-2354-40B9-9840-6E54D2A04620}">
      <dsp:nvSpPr>
        <dsp:cNvPr id="0" name=""/>
        <dsp:cNvSpPr/>
      </dsp:nvSpPr>
      <dsp:spPr>
        <a:xfrm rot="5400000">
          <a:off x="-167547" y="2167873"/>
          <a:ext cx="1116983" cy="781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</a:t>
          </a:r>
          <a:endParaRPr lang="en-US" sz="2200" kern="1200" dirty="0"/>
        </a:p>
      </dsp:txBody>
      <dsp:txXfrm rot="-5400000">
        <a:off x="1" y="2391269"/>
        <a:ext cx="781888" cy="335095"/>
      </dsp:txXfrm>
    </dsp:sp>
    <dsp:sp modelId="{99300E4A-21A3-4592-92AA-0663E349A923}">
      <dsp:nvSpPr>
        <dsp:cNvPr id="0" name=""/>
        <dsp:cNvSpPr/>
      </dsp:nvSpPr>
      <dsp:spPr>
        <a:xfrm rot="5400000">
          <a:off x="4288638" y="-1506423"/>
          <a:ext cx="726039" cy="7739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Ameresco has prepared an investment grade audit and proposal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Audit identifies needs / opportunities and Identifies costs and savings</a:t>
          </a:r>
          <a:endParaRPr lang="en-US" sz="2000" kern="1200" dirty="0"/>
        </a:p>
      </dsp:txBody>
      <dsp:txXfrm rot="-5400000">
        <a:off x="781889" y="2035768"/>
        <a:ext cx="7704096" cy="655155"/>
      </dsp:txXfrm>
    </dsp:sp>
    <dsp:sp modelId="{6C4FD47A-5B41-4190-B662-EE93A459C923}">
      <dsp:nvSpPr>
        <dsp:cNvPr id="0" name=""/>
        <dsp:cNvSpPr/>
      </dsp:nvSpPr>
      <dsp:spPr>
        <a:xfrm rot="5400000">
          <a:off x="-167547" y="3167938"/>
          <a:ext cx="1116983" cy="781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-5400000">
        <a:off x="1" y="3391334"/>
        <a:ext cx="781888" cy="335095"/>
      </dsp:txXfrm>
    </dsp:sp>
    <dsp:sp modelId="{6BBF08A8-4ED4-45E3-8ACA-DEF4E5336031}">
      <dsp:nvSpPr>
        <dsp:cNvPr id="0" name=""/>
        <dsp:cNvSpPr/>
      </dsp:nvSpPr>
      <dsp:spPr>
        <a:xfrm rot="5400000">
          <a:off x="4288638" y="-506358"/>
          <a:ext cx="726039" cy="7739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ECC and Ameresco have refined the proposed project</a:t>
          </a:r>
          <a:endParaRPr lang="en-US" sz="2000" kern="1200" dirty="0"/>
        </a:p>
      </dsp:txBody>
      <dsp:txXfrm rot="-5400000">
        <a:off x="781889" y="3035833"/>
        <a:ext cx="7704096" cy="655155"/>
      </dsp:txXfrm>
    </dsp:sp>
    <dsp:sp modelId="{AF72613B-FEC4-4498-9709-F11618B36793}">
      <dsp:nvSpPr>
        <dsp:cNvPr id="0" name=""/>
        <dsp:cNvSpPr/>
      </dsp:nvSpPr>
      <dsp:spPr>
        <a:xfrm rot="5400000">
          <a:off x="-167547" y="4168003"/>
          <a:ext cx="1116983" cy="7818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2014</a:t>
          </a:r>
          <a:endParaRPr lang="en-US" sz="2200" kern="1200" dirty="0"/>
        </a:p>
      </dsp:txBody>
      <dsp:txXfrm rot="-5400000">
        <a:off x="1" y="4391399"/>
        <a:ext cx="781888" cy="335095"/>
      </dsp:txXfrm>
    </dsp:sp>
    <dsp:sp modelId="{15F5C22F-CAE1-4DC3-B50A-AD02CBFE443F}">
      <dsp:nvSpPr>
        <dsp:cNvPr id="0" name=""/>
        <dsp:cNvSpPr/>
      </dsp:nvSpPr>
      <dsp:spPr>
        <a:xfrm rot="5400000">
          <a:off x="4288638" y="493706"/>
          <a:ext cx="726039" cy="77395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Peregrine Energy Group, Inc. (PEG) hired as Town’s Owner’s Agent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PEG reviews Ameresco proposal and helps improve on details</a:t>
          </a:r>
          <a:endParaRPr lang="en-US" sz="2000" kern="1200" dirty="0"/>
        </a:p>
      </dsp:txBody>
      <dsp:txXfrm rot="-5400000">
        <a:off x="781889" y="4035897"/>
        <a:ext cx="7704096" cy="6551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AA296-F1B6-446F-BA7D-6C2DEAD437AE}">
      <dsp:nvSpPr>
        <dsp:cNvPr id="0" name=""/>
        <dsp:cNvSpPr/>
      </dsp:nvSpPr>
      <dsp:spPr>
        <a:xfrm>
          <a:off x="0" y="4155066"/>
          <a:ext cx="841558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EE23E-9397-44C9-B00C-2D2773BB3222}">
      <dsp:nvSpPr>
        <dsp:cNvPr id="0" name=""/>
        <dsp:cNvSpPr/>
      </dsp:nvSpPr>
      <dsp:spPr>
        <a:xfrm>
          <a:off x="0" y="2906753"/>
          <a:ext cx="841558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E609CF-6CDA-4741-B424-2CB343DD0D7A}">
      <dsp:nvSpPr>
        <dsp:cNvPr id="0" name=""/>
        <dsp:cNvSpPr/>
      </dsp:nvSpPr>
      <dsp:spPr>
        <a:xfrm>
          <a:off x="0" y="1658439"/>
          <a:ext cx="841558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59EC9-B328-4EE7-87BE-012E6FD00168}">
      <dsp:nvSpPr>
        <dsp:cNvPr id="0" name=""/>
        <dsp:cNvSpPr/>
      </dsp:nvSpPr>
      <dsp:spPr>
        <a:xfrm>
          <a:off x="0" y="410126"/>
          <a:ext cx="8415589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FF75E-CF56-4A98-A360-8C5E036CC40B}">
      <dsp:nvSpPr>
        <dsp:cNvPr id="0" name=""/>
        <dsp:cNvSpPr/>
      </dsp:nvSpPr>
      <dsp:spPr>
        <a:xfrm>
          <a:off x="2188053" y="883"/>
          <a:ext cx="6227535" cy="40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458788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$4,280,492 energy services agreement </a:t>
          </a:r>
          <a:endParaRPr lang="en-US" sz="2000" kern="1200" dirty="0"/>
        </a:p>
      </dsp:txBody>
      <dsp:txXfrm>
        <a:off x="2188053" y="883"/>
        <a:ext cx="6227535" cy="409242"/>
      </dsp:txXfrm>
    </dsp:sp>
    <dsp:sp modelId="{D5C3469D-015A-46E4-AEE0-418A314B78E1}">
      <dsp:nvSpPr>
        <dsp:cNvPr id="0" name=""/>
        <dsp:cNvSpPr/>
      </dsp:nvSpPr>
      <dsp:spPr>
        <a:xfrm>
          <a:off x="0" y="883"/>
          <a:ext cx="2188053" cy="4092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Project</a:t>
          </a:r>
          <a:endParaRPr lang="en-US" sz="2400" kern="1200" dirty="0"/>
        </a:p>
      </dsp:txBody>
      <dsp:txXfrm>
        <a:off x="19981" y="20864"/>
        <a:ext cx="2148091" cy="389261"/>
      </dsp:txXfrm>
    </dsp:sp>
    <dsp:sp modelId="{8A6801AE-1827-4FA3-A8A1-B7A8FC78C595}">
      <dsp:nvSpPr>
        <dsp:cNvPr id="0" name=""/>
        <dsp:cNvSpPr/>
      </dsp:nvSpPr>
      <dsp:spPr>
        <a:xfrm>
          <a:off x="0" y="410126"/>
          <a:ext cx="8415589" cy="81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63500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Replaces obsolete systems &amp; improves energy efficiency</a:t>
          </a:r>
          <a:endParaRPr lang="en-US" sz="1600" kern="1200" dirty="0"/>
        </a:p>
        <a:p>
          <a:pPr marL="63500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Bundles together multiple projects in multiple Municipal and School facilities</a:t>
          </a:r>
          <a:endParaRPr lang="en-US" sz="1600" kern="1200" dirty="0"/>
        </a:p>
        <a:p>
          <a:pPr marL="635000" lvl="1" indent="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Total project will be constructed and commissioned in 12 – 15 months</a:t>
          </a:r>
          <a:endParaRPr lang="en-US" sz="1600" kern="1200" dirty="0"/>
        </a:p>
      </dsp:txBody>
      <dsp:txXfrm>
        <a:off x="0" y="410126"/>
        <a:ext cx="8415589" cy="818608"/>
      </dsp:txXfrm>
    </dsp:sp>
    <dsp:sp modelId="{9DD0CAAD-25E7-4D6B-A86C-5EB66B7196C8}">
      <dsp:nvSpPr>
        <dsp:cNvPr id="0" name=""/>
        <dsp:cNvSpPr/>
      </dsp:nvSpPr>
      <dsp:spPr>
        <a:xfrm>
          <a:off x="2188053" y="1249197"/>
          <a:ext cx="6227535" cy="40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458788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ESCO for a 15-yr. performance contract</a:t>
          </a:r>
          <a:endParaRPr lang="en-US" sz="2000" kern="1200" dirty="0"/>
        </a:p>
      </dsp:txBody>
      <dsp:txXfrm>
        <a:off x="2188053" y="1249197"/>
        <a:ext cx="6227535" cy="409242"/>
      </dsp:txXfrm>
    </dsp:sp>
    <dsp:sp modelId="{767EBF1B-9406-4CF7-AD10-6523CE6039B8}">
      <dsp:nvSpPr>
        <dsp:cNvPr id="0" name=""/>
        <dsp:cNvSpPr/>
      </dsp:nvSpPr>
      <dsp:spPr>
        <a:xfrm>
          <a:off x="0" y="1249197"/>
          <a:ext cx="2188053" cy="4092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Ameresco</a:t>
          </a:r>
          <a:endParaRPr lang="en-US" sz="2400" kern="1200" dirty="0"/>
        </a:p>
      </dsp:txBody>
      <dsp:txXfrm>
        <a:off x="19981" y="1269178"/>
        <a:ext cx="2148091" cy="389261"/>
      </dsp:txXfrm>
    </dsp:sp>
    <dsp:sp modelId="{A8A70554-DD9B-45C3-AFAE-A10CD046B755}">
      <dsp:nvSpPr>
        <dsp:cNvPr id="0" name=""/>
        <dsp:cNvSpPr/>
      </dsp:nvSpPr>
      <dsp:spPr>
        <a:xfrm>
          <a:off x="0" y="1658439"/>
          <a:ext cx="8415589" cy="81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Responsible for design, construction, and performance</a:t>
          </a:r>
          <a:endParaRPr lang="en-US" sz="1500" kern="1200" dirty="0"/>
        </a:p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Guarantees annual savings and makes up any annual savings shortfalls</a:t>
          </a:r>
          <a:endParaRPr lang="en-US" sz="1500" kern="1200" dirty="0"/>
        </a:p>
      </dsp:txBody>
      <dsp:txXfrm>
        <a:off x="0" y="1658439"/>
        <a:ext cx="8415589" cy="818608"/>
      </dsp:txXfrm>
    </dsp:sp>
    <dsp:sp modelId="{AB2B47F4-E3CE-496E-9589-285523E671BC}">
      <dsp:nvSpPr>
        <dsp:cNvPr id="0" name=""/>
        <dsp:cNvSpPr/>
      </dsp:nvSpPr>
      <dsp:spPr>
        <a:xfrm>
          <a:off x="2188053" y="2497510"/>
          <a:ext cx="6227535" cy="40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40640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Oversees project</a:t>
          </a:r>
          <a:endParaRPr lang="en-US" sz="2000" kern="1200" dirty="0"/>
        </a:p>
      </dsp:txBody>
      <dsp:txXfrm>
        <a:off x="2188053" y="2497510"/>
        <a:ext cx="6227535" cy="409242"/>
      </dsp:txXfrm>
    </dsp:sp>
    <dsp:sp modelId="{9BB6430A-8A23-45B3-9AE7-8E141380D683}">
      <dsp:nvSpPr>
        <dsp:cNvPr id="0" name=""/>
        <dsp:cNvSpPr/>
      </dsp:nvSpPr>
      <dsp:spPr>
        <a:xfrm>
          <a:off x="0" y="2497510"/>
          <a:ext cx="2188053" cy="4092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Town of Bethel</a:t>
          </a:r>
          <a:endParaRPr lang="en-US" sz="2400" kern="1200" dirty="0"/>
        </a:p>
      </dsp:txBody>
      <dsp:txXfrm>
        <a:off x="19981" y="2517491"/>
        <a:ext cx="2148091" cy="389261"/>
      </dsp:txXfrm>
    </dsp:sp>
    <dsp:sp modelId="{A2EC3632-6B04-47D2-9352-9298CDC956A0}">
      <dsp:nvSpPr>
        <dsp:cNvPr id="0" name=""/>
        <dsp:cNvSpPr/>
      </dsp:nvSpPr>
      <dsp:spPr>
        <a:xfrm>
          <a:off x="0" y="2906753"/>
          <a:ext cx="8415589" cy="81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Secures a 15-yr. municipal lease</a:t>
          </a:r>
          <a:endParaRPr lang="en-US" sz="1500" kern="1200" dirty="0"/>
        </a:p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Energy savings in annual budget pays financing costs</a:t>
          </a:r>
          <a:endParaRPr lang="en-US" sz="1500" kern="1200" dirty="0"/>
        </a:p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Responsible for ongoing Operation, Administration and Maintenance</a:t>
          </a:r>
          <a:endParaRPr lang="en-US" sz="1500" kern="1200" dirty="0"/>
        </a:p>
      </dsp:txBody>
      <dsp:txXfrm>
        <a:off x="0" y="2906753"/>
        <a:ext cx="8415589" cy="818608"/>
      </dsp:txXfrm>
    </dsp:sp>
    <dsp:sp modelId="{2B67ABA3-6BA0-475E-88AB-8EA2AA36C968}">
      <dsp:nvSpPr>
        <dsp:cNvPr id="0" name=""/>
        <dsp:cNvSpPr/>
      </dsp:nvSpPr>
      <dsp:spPr>
        <a:xfrm>
          <a:off x="2188053" y="3745824"/>
          <a:ext cx="6227535" cy="4092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458788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Owner’s agent for Town</a:t>
          </a:r>
          <a:endParaRPr lang="en-US" sz="2000" kern="1200" dirty="0"/>
        </a:p>
      </dsp:txBody>
      <dsp:txXfrm>
        <a:off x="2188053" y="3745824"/>
        <a:ext cx="6227535" cy="409242"/>
      </dsp:txXfrm>
    </dsp:sp>
    <dsp:sp modelId="{443043FD-7AA1-480F-BF64-6DC79E58E9E3}">
      <dsp:nvSpPr>
        <dsp:cNvPr id="0" name=""/>
        <dsp:cNvSpPr/>
      </dsp:nvSpPr>
      <dsp:spPr>
        <a:xfrm>
          <a:off x="0" y="3745824"/>
          <a:ext cx="2188053" cy="40924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Peregrine</a:t>
          </a:r>
          <a:endParaRPr lang="en-US" sz="2400" kern="1200" dirty="0"/>
        </a:p>
      </dsp:txBody>
      <dsp:txXfrm>
        <a:off x="19981" y="3765805"/>
        <a:ext cx="2148091" cy="389261"/>
      </dsp:txXfrm>
    </dsp:sp>
    <dsp:sp modelId="{8816B0D0-C2E6-4DF6-9157-1F06F621C162}">
      <dsp:nvSpPr>
        <dsp:cNvPr id="0" name=""/>
        <dsp:cNvSpPr/>
      </dsp:nvSpPr>
      <dsp:spPr>
        <a:xfrm>
          <a:off x="0" y="4155066"/>
          <a:ext cx="8415589" cy="818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Reviews design documents, oversees construction, witnesses commissioning</a:t>
          </a:r>
          <a:endParaRPr lang="en-US" sz="1500" kern="1200" dirty="0"/>
        </a:p>
        <a:p>
          <a:pPr marL="635000" lvl="1" indent="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Validates that guaranteed savings have been achieved</a:t>
          </a:r>
          <a:endParaRPr lang="en-US" sz="1500" kern="1200" dirty="0"/>
        </a:p>
      </dsp:txBody>
      <dsp:txXfrm>
        <a:off x="0" y="4155066"/>
        <a:ext cx="8415589" cy="818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86000" y="8374655"/>
            <a:ext cx="9144000" cy="769345"/>
            <a:chOff x="-2286000" y="8374655"/>
            <a:chExt cx="9144000" cy="769345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8374655"/>
              <a:ext cx="5410200" cy="76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 userDrawn="1"/>
          </p:nvSpPr>
          <p:spPr>
            <a:xfrm>
              <a:off x="-2286000" y="8650242"/>
              <a:ext cx="3733800" cy="420624"/>
            </a:xfrm>
            <a:prstGeom prst="rect">
              <a:avLst/>
            </a:prstGeom>
            <a:solidFill>
              <a:srgbClr val="037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A6FEF-3A5B-4F6A-9A81-44233FA86459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6864" y="8695765"/>
            <a:ext cx="2617695" cy="3211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5CEFD-E39E-4D83-B066-738BD82B6A64}" type="datetimeFigureOut">
              <a:rPr lang="en-US" smtClean="0"/>
              <a:pPr/>
              <a:t>10/9/2014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344A-A5E0-4332-8AC8-0B7032A9E1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06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“Free” is not really free. </a:t>
            </a:r>
            <a:r>
              <a:rPr lang="en-US" baseline="0" dirty="0" smtClean="0"/>
              <a:t> Bethel takes out a loan to invest in the energy saving improvements, and pays it back with the energy savings realized.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09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1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55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1176"/>
              </a:spcBef>
              <a:buNone/>
            </a:pPr>
            <a:r>
              <a:rPr lang="en-US" sz="1400" b="0" baseline="0" dirty="0" smtClean="0"/>
              <a:t>This slide seems to show that the School realizes more savings but gets a lower investment than the Town side.  Bear in mind that the Town is contributing $500,000 as part of this project to replace significant capital equipment (e.g. boilers in town hall) that have failed or are about to fail.  These capital items have a lower payback, but have a life considerably longer than 15 years.  Also, please remember that the taxes that ultimately pay for all this come from the same wallets.</a:t>
            </a:r>
          </a:p>
          <a:p>
            <a:pPr marL="0" indent="0">
              <a:spcBef>
                <a:spcPts val="1176"/>
              </a:spcBef>
              <a:buNone/>
            </a:pPr>
            <a:endParaRPr lang="en-US" sz="1400" b="0" baseline="0" dirty="0" smtClean="0"/>
          </a:p>
          <a:p>
            <a:pPr marL="0" indent="0">
              <a:spcBef>
                <a:spcPts val="1176"/>
              </a:spcBef>
              <a:buNone/>
            </a:pPr>
            <a:endParaRPr lang="en-US" sz="1400" b="0" dirty="0" smtClean="0"/>
          </a:p>
          <a:p>
            <a:pPr marL="0" indent="0">
              <a:spcBef>
                <a:spcPts val="1176"/>
              </a:spcBef>
              <a:buNone/>
            </a:pPr>
            <a:r>
              <a:rPr lang="en-US" sz="1400" b="1" dirty="0" smtClean="0"/>
              <a:t>Schools</a:t>
            </a:r>
            <a:r>
              <a:rPr lang="en-US" sz="1400" dirty="0" smtClean="0"/>
              <a:t> </a:t>
            </a:r>
          </a:p>
          <a:p>
            <a:pPr>
              <a:spcBef>
                <a:spcPts val="480"/>
              </a:spcBef>
              <a:buFont typeface="Arial"/>
              <a:buChar char="•"/>
            </a:pPr>
            <a:r>
              <a:rPr lang="en-US" sz="1200" dirty="0" smtClean="0"/>
              <a:t>Project costs			$2,034,496,  less rebates</a:t>
            </a:r>
          </a:p>
          <a:p>
            <a:pPr>
              <a:spcBef>
                <a:spcPts val="480"/>
              </a:spcBef>
              <a:buFont typeface="Arial"/>
              <a:buChar char="•"/>
            </a:pPr>
            <a:r>
              <a:rPr lang="en-US" sz="1200" b="1" dirty="0" smtClean="0"/>
              <a:t>Savings (initial)		$170,284</a:t>
            </a:r>
            <a:r>
              <a:rPr lang="en-US" sz="1400" b="1" dirty="0" smtClean="0"/>
              <a:t> </a:t>
            </a:r>
          </a:p>
          <a:p>
            <a:pPr>
              <a:spcBef>
                <a:spcPts val="480"/>
              </a:spcBef>
              <a:buFont typeface="Arial"/>
              <a:buChar char="•"/>
            </a:pPr>
            <a:endParaRPr lang="en-US" sz="1400" b="1" dirty="0" smtClean="0"/>
          </a:p>
          <a:p>
            <a:pPr marL="0" indent="0">
              <a:spcBef>
                <a:spcPts val="1176"/>
              </a:spcBef>
              <a:buNone/>
            </a:pPr>
            <a:r>
              <a:rPr lang="en-US" sz="1400" b="1" dirty="0" smtClean="0"/>
              <a:t>Town facilities</a:t>
            </a:r>
          </a:p>
          <a:p>
            <a:pPr>
              <a:spcBef>
                <a:spcPts val="480"/>
              </a:spcBef>
              <a:buFont typeface="Arial"/>
              <a:buChar char="•"/>
            </a:pPr>
            <a:r>
              <a:rPr lang="en-US" sz="1200" dirty="0" smtClean="0"/>
              <a:t>Project costs			$2,397,521,  less Town contribution, rebates</a:t>
            </a:r>
          </a:p>
          <a:p>
            <a:pPr>
              <a:spcBef>
                <a:spcPts val="480"/>
              </a:spcBef>
              <a:buFont typeface="Arial"/>
              <a:buChar char="•"/>
            </a:pPr>
            <a:r>
              <a:rPr lang="en-US" sz="1200" b="1" dirty="0" smtClean="0"/>
              <a:t>Savings (initial)		$86,473 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40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1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TELP</a:t>
            </a:r>
            <a:r>
              <a:rPr lang="en-US" baseline="0" dirty="0" smtClean="0"/>
              <a:t> = Tax Exempt Lease-Purchase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44A-A5E0-4332-8AC8-0B7032A9E1C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8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790"/>
            <a:ext cx="7772400" cy="1470025"/>
          </a:xfrm>
        </p:spPr>
        <p:txBody>
          <a:bodyPr>
            <a:noAutofit/>
          </a:bodyPr>
          <a:lstStyle>
            <a:lvl1pPr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7420"/>
            <a:ext cx="6400800" cy="17526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3228092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234" y="6427694"/>
            <a:ext cx="2895600" cy="280334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82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0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75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51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58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48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910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93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k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3586632"/>
            <a:ext cx="5303520" cy="1371600"/>
          </a:xfrm>
        </p:spPr>
        <p:txBody>
          <a:bodyPr anchor="t">
            <a:noAutofit/>
          </a:bodyPr>
          <a:lstStyle>
            <a:lvl1pPr algn="l">
              <a:defRPr sz="54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6" name="Picture 15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933700" y="613530"/>
            <a:ext cx="2286000" cy="1371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10801" y="2105444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517525" y="4078123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2933700" y="6419074"/>
            <a:ext cx="2150587" cy="28895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933700" y="2133600"/>
            <a:ext cx="5303520" cy="1371600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t_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8304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k_left bullets o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0" y="234297"/>
            <a:ext cx="5779008" cy="5859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1812" y="6508377"/>
            <a:ext cx="4944036" cy="25549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282387" y="188260"/>
            <a:ext cx="2272553" cy="6118412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2904565" y="1116106"/>
            <a:ext cx="5782235" cy="4827494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11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10801" y="2245144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7525" y="4217823"/>
            <a:ext cx="1737360" cy="17373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k_left 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6" y="161365"/>
            <a:ext cx="2433916" cy="3724835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77670" y="255494"/>
            <a:ext cx="6037730" cy="5593977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9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7525" y="4078123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1812" y="6508377"/>
            <a:ext cx="4944036" cy="25549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k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7580" y="234297"/>
            <a:ext cx="5779008" cy="585974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1812" y="6508377"/>
            <a:ext cx="4944036" cy="25549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2904565" y="1116106"/>
            <a:ext cx="2950135" cy="4827494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11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510801" y="2232444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17525" y="4205123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5977965" y="1116106"/>
            <a:ext cx="2950135" cy="4827494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3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k_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6" y="161366"/>
            <a:ext cx="2433916" cy="3966134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971800" y="2986662"/>
            <a:ext cx="5943600" cy="3017096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151315" y="312905"/>
            <a:ext cx="3645150" cy="24072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1812" y="6508377"/>
            <a:ext cx="4944036" cy="25549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86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k_pictur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0"/>
            <a:ext cx="2729754" cy="6838654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66" y="161366"/>
            <a:ext cx="2433916" cy="3966134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>
                    <a:lumMod val="9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FRAMINGHAMlogo_bluebo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63607" y="6114621"/>
            <a:ext cx="945921" cy="608907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906715" y="444500"/>
            <a:ext cx="2844218" cy="18946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41812" y="6508377"/>
            <a:ext cx="4944036" cy="25549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44182" y="444500"/>
            <a:ext cx="2844218" cy="18946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881315" y="3695700"/>
            <a:ext cx="2844218" cy="18946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44182" y="3695700"/>
            <a:ext cx="2844218" cy="18946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895600" y="2400300"/>
            <a:ext cx="283464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944182" y="2400300"/>
            <a:ext cx="283464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870200" y="5621664"/>
            <a:ext cx="283464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5944182" y="5621664"/>
            <a:ext cx="283464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15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t_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5656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5656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088655"/>
            <a:ext cx="9144000" cy="769345"/>
            <a:chOff x="0" y="6088655"/>
            <a:chExt cx="9144000" cy="769345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3800" y="6088655"/>
              <a:ext cx="5410200" cy="76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6364242"/>
              <a:ext cx="3733800" cy="420624"/>
            </a:xfrm>
            <a:prstGeom prst="rect">
              <a:avLst/>
            </a:prstGeom>
            <a:solidFill>
              <a:srgbClr val="037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0" name="Straight Connector 9"/>
          <p:cNvCxnSpPr/>
          <p:nvPr userDrawn="1"/>
        </p:nvCxnSpPr>
        <p:spPr>
          <a:xfrm>
            <a:off x="0" y="888304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_picture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6088655"/>
            <a:ext cx="9144000" cy="769345"/>
            <a:chOff x="0" y="6088655"/>
            <a:chExt cx="9144000" cy="769345"/>
          </a:xfrm>
        </p:grpSpPr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3800" y="6088655"/>
              <a:ext cx="5410200" cy="76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0" y="6364242"/>
              <a:ext cx="3733800" cy="420624"/>
            </a:xfrm>
            <a:prstGeom prst="rect">
              <a:avLst/>
            </a:prstGeom>
            <a:solidFill>
              <a:srgbClr val="037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" name="Straight Connector 11"/>
          <p:cNvCxnSpPr/>
          <p:nvPr userDrawn="1"/>
        </p:nvCxnSpPr>
        <p:spPr>
          <a:xfrm>
            <a:off x="0" y="888304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05910" y="1231900"/>
            <a:ext cx="3931920" cy="47831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848736" y="1231900"/>
            <a:ext cx="3931920" cy="47831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_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088655"/>
            <a:ext cx="9144000" cy="769345"/>
            <a:chOff x="0" y="6088655"/>
            <a:chExt cx="9144000" cy="769345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3800" y="6088655"/>
              <a:ext cx="5410200" cy="76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6364242"/>
              <a:ext cx="3733800" cy="420624"/>
            </a:xfrm>
            <a:prstGeom prst="rect">
              <a:avLst/>
            </a:prstGeom>
            <a:solidFill>
              <a:srgbClr val="037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9300"/>
            <a:ext cx="8229600" cy="283686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8304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781300" y="1028782"/>
            <a:ext cx="3556000" cy="210811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84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t_pictur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088655"/>
            <a:ext cx="9144000" cy="769345"/>
            <a:chOff x="0" y="6088655"/>
            <a:chExt cx="9144000" cy="769345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33800" y="6088655"/>
              <a:ext cx="5410200" cy="769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6364242"/>
              <a:ext cx="3733800" cy="420624"/>
            </a:xfrm>
            <a:prstGeom prst="rect">
              <a:avLst/>
            </a:prstGeom>
            <a:solidFill>
              <a:srgbClr val="037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888304"/>
            <a:ext cx="9144000" cy="0"/>
          </a:xfrm>
          <a:prstGeom prst="line">
            <a:avLst/>
          </a:prstGeom>
          <a:ln w="38100">
            <a:solidFill>
              <a:srgbClr val="0376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57200" y="1066882"/>
            <a:ext cx="3556000" cy="2108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927600" y="1079582"/>
            <a:ext cx="3556000" cy="2108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57200" y="3708400"/>
            <a:ext cx="3556000" cy="2108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927600" y="3708400"/>
            <a:ext cx="3556000" cy="21081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69900" y="3213100"/>
            <a:ext cx="355600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927600" y="3213100"/>
            <a:ext cx="355600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44500" y="5872755"/>
            <a:ext cx="355600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4914900" y="5872755"/>
            <a:ext cx="3556000" cy="2159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0905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85468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0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4297"/>
            <a:ext cx="8229600" cy="59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8529"/>
            <a:ext cx="8229600" cy="5117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234" y="6427694"/>
            <a:ext cx="2895600" cy="2803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3" r:id="rId5"/>
    <p:sldLayoutId id="2147483671" r:id="rId6"/>
    <p:sldLayoutId id="214748368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DFC8-A3AD-3E4F-BAC8-67583E50E821}" type="datetimeFigureOut">
              <a:rPr lang="en-US" smtClean="0"/>
              <a:t>10/9/2014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A653-7788-ED4D-9958-69E18110AE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2D37-2A31-45A6-AF45-AD911D4F0F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2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60" r:id="rId3"/>
    <p:sldLayoutId id="2147483668" r:id="rId4"/>
    <p:sldLayoutId id="2147483670" r:id="rId5"/>
    <p:sldLayoutId id="2147483672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796" y="1234109"/>
            <a:ext cx="8467074" cy="14700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>Bethel Energy Conservation Committee</a:t>
            </a:r>
            <a:br>
              <a:rPr lang="en-US" sz="4000" dirty="0" smtClean="0"/>
            </a:br>
            <a:r>
              <a:rPr lang="en-US" sz="4000" dirty="0" smtClean="0"/>
              <a:t>Energy Information Briefing: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200" dirty="0" smtClean="0"/>
              <a:t>Municipal Energy Services Contract with Ameresco, Inc.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5591" y="3462921"/>
            <a:ext cx="7814404" cy="227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William Cratty, Chair, Bethel Energy </a:t>
            </a:r>
            <a:r>
              <a:rPr lang="en-US" sz="2400" dirty="0"/>
              <a:t>Conservation</a:t>
            </a:r>
            <a:r>
              <a:rPr lang="en-US" sz="2400" dirty="0" smtClean="0"/>
              <a:t> Committee</a:t>
            </a:r>
          </a:p>
          <a:p>
            <a:pPr>
              <a:spcBef>
                <a:spcPts val="976"/>
              </a:spcBef>
            </a:pPr>
            <a:r>
              <a:rPr lang="en-US" sz="2400" dirty="0" smtClean="0"/>
              <a:t>Steven Weisman, Vice President, Peregrine Energy Group Owner’s Agent for Town of Bethel</a:t>
            </a:r>
          </a:p>
          <a:p>
            <a:pPr>
              <a:spcBef>
                <a:spcPts val="976"/>
              </a:spcBef>
            </a:pPr>
            <a:endParaRPr lang="en-US" sz="2400" dirty="0"/>
          </a:p>
          <a:p>
            <a:pPr>
              <a:spcBef>
                <a:spcPts val="976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OCTOBER 2,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5402" y="65625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ECC progress to date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136134"/>
              </p:ext>
            </p:extLst>
          </p:nvPr>
        </p:nvGraphicFramePr>
        <p:xfrm>
          <a:off x="421920" y="1308428"/>
          <a:ext cx="8521427" cy="511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39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overview and responsibilities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111032"/>
              </p:ext>
            </p:extLst>
          </p:nvPr>
        </p:nvGraphicFramePr>
        <p:xfrm>
          <a:off x="457199" y="1184941"/>
          <a:ext cx="8415589" cy="497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008984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176"/>
              </a:spcBef>
              <a:defRPr/>
            </a:pPr>
            <a:r>
              <a:rPr lang="en-US" sz="2400" b="1" dirty="0"/>
              <a:t>Project is self-</a:t>
            </a:r>
            <a:r>
              <a:rPr lang="en-US" sz="2400" b="1" dirty="0" smtClean="0"/>
              <a:t>funding</a:t>
            </a:r>
            <a:endParaRPr lang="en-US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44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financial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4840" y="1114375"/>
            <a:ext cx="8468508" cy="2290368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80"/>
              </a:spcBef>
              <a:buNone/>
            </a:pPr>
            <a:r>
              <a:rPr lang="en-US" sz="3500" dirty="0" smtClean="0"/>
              <a:t>Overall project cost:	$4,280,492, </a:t>
            </a:r>
          </a:p>
          <a:p>
            <a:pPr lvl="1">
              <a:spcBef>
                <a:spcPts val="480"/>
              </a:spcBef>
            </a:pPr>
            <a:r>
              <a:rPr lang="en-US" sz="2000" dirty="0" smtClean="0"/>
              <a:t>less $500,000 Town capital</a:t>
            </a:r>
            <a:r>
              <a:rPr lang="en-US" sz="2000" dirty="0"/>
              <a:t> </a:t>
            </a:r>
            <a:r>
              <a:rPr lang="en-US" sz="2000" dirty="0" smtClean="0"/>
              <a:t>contribution &amp; $575,728 CL&amp;P rebates</a:t>
            </a:r>
            <a:endParaRPr lang="en-US" sz="2000" dirty="0"/>
          </a:p>
          <a:p>
            <a:pPr marL="0" indent="0">
              <a:spcBef>
                <a:spcPts val="480"/>
              </a:spcBef>
              <a:buNone/>
            </a:pPr>
            <a:r>
              <a:rPr lang="en-US" dirty="0" smtClean="0"/>
              <a:t>Annual savings (initial):</a:t>
            </a:r>
            <a:r>
              <a:rPr lang="en-US" dirty="0"/>
              <a:t>	</a:t>
            </a:r>
            <a:r>
              <a:rPr lang="en-US" dirty="0" smtClean="0"/>
              <a:t>$243,973</a:t>
            </a:r>
          </a:p>
          <a:p>
            <a:pPr lvl="1">
              <a:spcBef>
                <a:spcPts val="480"/>
              </a:spcBef>
            </a:pPr>
            <a:r>
              <a:rPr lang="en-US" sz="2000" dirty="0" smtClean="0"/>
              <a:t>Anticipated to increase an average 3% per year as energy prices rise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Lease payment (</a:t>
            </a:r>
            <a:r>
              <a:rPr lang="en-US" dirty="0" smtClean="0"/>
              <a:t>Yr. 1):</a:t>
            </a:r>
            <a:r>
              <a:rPr lang="en-US" dirty="0"/>
              <a:t>	</a:t>
            </a:r>
            <a:r>
              <a:rPr lang="en-US" dirty="0" smtClean="0"/>
              <a:t>$224,910</a:t>
            </a:r>
          </a:p>
          <a:p>
            <a:pPr lvl="1"/>
            <a:r>
              <a:rPr lang="en-US" sz="2000" dirty="0" smtClean="0"/>
              <a:t> Structured to increase 3% annually over 15 years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4397294"/>
              </p:ext>
            </p:extLst>
          </p:nvPr>
        </p:nvGraphicFramePr>
        <p:xfrm>
          <a:off x="761563" y="3327400"/>
          <a:ext cx="42926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76181610"/>
              </p:ext>
            </p:extLst>
          </p:nvPr>
        </p:nvGraphicFramePr>
        <p:xfrm>
          <a:off x="3985249" y="3285415"/>
          <a:ext cx="4292600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09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and infrastructure upgrades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9658"/>
            <a:ext cx="8229600" cy="511763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400" b="1" dirty="0" smtClean="0"/>
              <a:t>Municipal Center, Library, Public Works, Water Treatment</a:t>
            </a:r>
            <a:endParaRPr lang="en-US" sz="2400" b="1" dirty="0"/>
          </a:p>
          <a:p>
            <a:pPr marL="458788" indent="-458788">
              <a:spcBef>
                <a:spcPts val="1128"/>
              </a:spcBef>
              <a:defRPr/>
            </a:pPr>
            <a:r>
              <a:rPr lang="en-US" sz="2200" dirty="0" smtClean="0"/>
              <a:t>Municipal Center:</a:t>
            </a:r>
            <a:endParaRPr lang="en-US" sz="2200" dirty="0"/>
          </a:p>
          <a:p>
            <a:pPr lvl="1">
              <a:defRPr/>
            </a:pPr>
            <a:r>
              <a:rPr lang="en-US" sz="1900" dirty="0" smtClean="0"/>
              <a:t>Chiller replacement</a:t>
            </a:r>
          </a:p>
          <a:p>
            <a:pPr lvl="1">
              <a:defRPr/>
            </a:pPr>
            <a:r>
              <a:rPr lang="en-US" sz="1900" dirty="0" smtClean="0"/>
              <a:t>Boiler replacement</a:t>
            </a:r>
          </a:p>
          <a:p>
            <a:pPr lvl="1">
              <a:defRPr/>
            </a:pPr>
            <a:r>
              <a:rPr lang="en-US" sz="1900" dirty="0" smtClean="0"/>
              <a:t>Variable Air Volume (VAV) boxes replaced</a:t>
            </a:r>
          </a:p>
          <a:p>
            <a:pPr lvl="1">
              <a:defRPr/>
            </a:pPr>
            <a:r>
              <a:rPr lang="en-US" sz="1900" dirty="0" smtClean="0"/>
              <a:t>Additional HVAC improvements, including air handler controllers</a:t>
            </a:r>
          </a:p>
          <a:p>
            <a:pPr marL="458788" indent="-458788">
              <a:defRPr/>
            </a:pPr>
            <a:r>
              <a:rPr lang="en-US" sz="2200" dirty="0" smtClean="0"/>
              <a:t>Library:</a:t>
            </a:r>
          </a:p>
          <a:p>
            <a:pPr marL="741363" lvl="1" indent="-341313">
              <a:defRPr/>
            </a:pPr>
            <a:r>
              <a:rPr lang="en-US" sz="1800" dirty="0" smtClean="0"/>
              <a:t>Variable frequency drives for pumps</a:t>
            </a:r>
            <a:endParaRPr lang="en-US" sz="1800" dirty="0"/>
          </a:p>
          <a:p>
            <a:pPr marL="458788" indent="-458788">
              <a:defRPr/>
            </a:pPr>
            <a:r>
              <a:rPr lang="en-US" sz="2200" dirty="0" smtClean="0"/>
              <a:t>Bethel Public Works:</a:t>
            </a:r>
            <a:endParaRPr lang="en-US" sz="2200" dirty="0"/>
          </a:p>
          <a:p>
            <a:pPr lvl="1">
              <a:spcBef>
                <a:spcPts val="456"/>
              </a:spcBef>
              <a:defRPr/>
            </a:pPr>
            <a:r>
              <a:rPr lang="en-US" sz="1900" dirty="0" smtClean="0"/>
              <a:t>Oil to gas conversion</a:t>
            </a:r>
          </a:p>
          <a:p>
            <a:pPr lvl="1">
              <a:spcBef>
                <a:spcPts val="456"/>
              </a:spcBef>
              <a:defRPr/>
            </a:pPr>
            <a:r>
              <a:rPr lang="en-US" sz="1900" dirty="0" smtClean="0"/>
              <a:t>Replace heating systems</a:t>
            </a:r>
          </a:p>
          <a:p>
            <a:pPr marL="458788" indent="-458788">
              <a:defRPr/>
            </a:pPr>
            <a:r>
              <a:rPr lang="en-US" sz="2200" dirty="0" smtClean="0"/>
              <a:t>Water treatment: </a:t>
            </a:r>
            <a:endParaRPr lang="en-US" sz="2200" dirty="0"/>
          </a:p>
          <a:p>
            <a:pPr lvl="1">
              <a:defRPr/>
            </a:pPr>
            <a:r>
              <a:rPr lang="en-US" sz="1900" dirty="0" smtClean="0"/>
              <a:t>Boiler replacement</a:t>
            </a:r>
          </a:p>
          <a:p>
            <a:pPr lvl="1">
              <a:spcBef>
                <a:spcPts val="456"/>
              </a:spcBef>
              <a:defRPr/>
            </a:pPr>
            <a:endParaRPr lang="en-US" sz="19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and infrastructure upgrades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96735"/>
            <a:ext cx="8229600" cy="511763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b="1" dirty="0" smtClean="0"/>
              <a:t>Schools buildings</a:t>
            </a:r>
            <a:endParaRPr lang="en-US" sz="2400" b="1" dirty="0"/>
          </a:p>
          <a:p>
            <a:pPr marL="458788" indent="-458788">
              <a:buFont typeface="Arial"/>
              <a:buChar char="•"/>
              <a:defRPr/>
            </a:pPr>
            <a:r>
              <a:rPr lang="en-US" sz="2400" dirty="0" smtClean="0"/>
              <a:t>High School</a:t>
            </a:r>
            <a:endParaRPr lang="en-US" sz="2400" dirty="0"/>
          </a:p>
          <a:p>
            <a:pPr marL="858838" lvl="1" indent="-458788">
              <a:defRPr/>
            </a:pPr>
            <a:r>
              <a:rPr lang="en-US" sz="2000" dirty="0" smtClean="0"/>
              <a:t>Add </a:t>
            </a:r>
            <a:r>
              <a:rPr lang="en-US" sz="2000" dirty="0"/>
              <a:t>demand control </a:t>
            </a:r>
            <a:r>
              <a:rPr lang="en-US" sz="2000" dirty="0" smtClean="0"/>
              <a:t>ventilation</a:t>
            </a:r>
          </a:p>
          <a:p>
            <a:pPr marL="858838" lvl="1" indent="-458788">
              <a:defRPr/>
            </a:pPr>
            <a:r>
              <a:rPr lang="en-US" sz="2000" dirty="0" smtClean="0"/>
              <a:t>Variable frequency drives for pumps </a:t>
            </a:r>
          </a:p>
          <a:p>
            <a:pPr marL="458788" indent="-458788">
              <a:buFont typeface="Arial"/>
              <a:buChar char="•"/>
              <a:defRPr/>
            </a:pPr>
            <a:r>
              <a:rPr lang="en-US" sz="2400" dirty="0" smtClean="0"/>
              <a:t>Berry School</a:t>
            </a:r>
            <a:endParaRPr lang="en-US" sz="2400" dirty="0"/>
          </a:p>
          <a:p>
            <a:pPr marL="858838" lvl="1" indent="-458788">
              <a:defRPr/>
            </a:pPr>
            <a:r>
              <a:rPr lang="en-US" sz="2000" dirty="0" smtClean="0"/>
              <a:t>VAV box controllers replaced </a:t>
            </a:r>
          </a:p>
          <a:p>
            <a:pPr marL="858838" lvl="1" indent="-458788">
              <a:defRPr/>
            </a:pPr>
            <a:r>
              <a:rPr lang="en-US" sz="2000" dirty="0"/>
              <a:t>A</a:t>
            </a:r>
            <a:r>
              <a:rPr lang="en-US" sz="2000" dirty="0" smtClean="0"/>
              <a:t>ir balancing</a:t>
            </a:r>
          </a:p>
          <a:p>
            <a:pPr marL="858838" lvl="1" indent="-458788">
              <a:defRPr/>
            </a:pPr>
            <a:r>
              <a:rPr lang="en-US" sz="2000" dirty="0" smtClean="0"/>
              <a:t>Replacing CO2 sensors</a:t>
            </a:r>
            <a:endParaRPr lang="en-US" sz="2000" dirty="0"/>
          </a:p>
          <a:p>
            <a:pPr marL="458788" indent="-458788">
              <a:buFont typeface="Arial"/>
              <a:buChar char="•"/>
              <a:defRPr/>
            </a:pPr>
            <a:r>
              <a:rPr lang="en-US" sz="2400" dirty="0" smtClean="0"/>
              <a:t>Rockwell and Johnson Schools</a:t>
            </a:r>
            <a:endParaRPr lang="en-US" sz="2400" dirty="0"/>
          </a:p>
          <a:p>
            <a:pPr marL="858838" lvl="1" indent="-458788">
              <a:defRPr/>
            </a:pPr>
            <a:r>
              <a:rPr lang="en-US" sz="2000" dirty="0" smtClean="0"/>
              <a:t>Unit ventilator repairs</a:t>
            </a:r>
            <a:endParaRPr lang="en-US" sz="2000" dirty="0"/>
          </a:p>
          <a:p>
            <a:pPr marL="458788" indent="-458788">
              <a:buFont typeface="Arial"/>
              <a:buChar char="•"/>
              <a:defRPr/>
            </a:pPr>
            <a:r>
              <a:rPr lang="en-US" sz="2400" dirty="0" smtClean="0"/>
              <a:t>Middle School</a:t>
            </a:r>
            <a:endParaRPr lang="en-US" sz="2400" dirty="0"/>
          </a:p>
          <a:p>
            <a:pPr marL="858838" lvl="1" indent="-458788">
              <a:defRPr/>
            </a:pPr>
            <a:r>
              <a:rPr lang="en-US" sz="2000" dirty="0" smtClean="0"/>
              <a:t>Variable </a:t>
            </a:r>
            <a:r>
              <a:rPr lang="en-US" sz="2000" dirty="0"/>
              <a:t>frequency drives for pumps </a:t>
            </a:r>
            <a:r>
              <a:rPr lang="en-US" sz="2000" dirty="0" smtClean="0"/>
              <a:t>and fans</a:t>
            </a:r>
          </a:p>
          <a:p>
            <a:pPr marL="858838" lvl="1" indent="-458788">
              <a:defRPr/>
            </a:pPr>
            <a:r>
              <a:rPr lang="en-US" sz="2000" dirty="0" smtClean="0"/>
              <a:t>Energy efficient motors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837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Efficiency and infrastructure upgrades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7835"/>
              </p:ext>
            </p:extLst>
          </p:nvPr>
        </p:nvGraphicFramePr>
        <p:xfrm>
          <a:off x="657708" y="1008063"/>
          <a:ext cx="7930717" cy="5478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969"/>
                <a:gridCol w="1172604"/>
                <a:gridCol w="1321786"/>
                <a:gridCol w="1321786"/>
                <a:gridCol w="1321786"/>
                <a:gridCol w="1321786"/>
              </a:tblGrid>
              <a:tr h="539435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Lighting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Energy Controls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Air Infiltration &amp; Insulation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Efficient </a:t>
                      </a:r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Transformers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Water Conservation</a:t>
                      </a: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Bethel FD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Works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Stoney Hill FD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Treatment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Berry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Johnson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Rockwell  School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14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YMCA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Cash Flows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38581"/>
              </p:ext>
            </p:extLst>
          </p:nvPr>
        </p:nvGraphicFramePr>
        <p:xfrm>
          <a:off x="421920" y="1343711"/>
          <a:ext cx="8486148" cy="511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28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51" y="1428998"/>
            <a:ext cx="7509886" cy="508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+mj-lt"/>
              </a:rPr>
              <a:t>Self-funding performance contract</a:t>
            </a:r>
            <a:endParaRPr lang="en-US" sz="4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01980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TIME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triped Right Arrow 7"/>
          <p:cNvSpPr/>
          <p:nvPr/>
        </p:nvSpPr>
        <p:spPr>
          <a:xfrm>
            <a:off x="3066138" y="6048828"/>
            <a:ext cx="32766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Striped Right Arrow 8"/>
          <p:cNvSpPr/>
          <p:nvPr/>
        </p:nvSpPr>
        <p:spPr>
          <a:xfrm rot="16200000">
            <a:off x="-266700" y="3543300"/>
            <a:ext cx="32766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1464" y="549806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3078" y="25874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648200" y="2895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5334000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Reduced Energy Cost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257800" y="48006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315200" y="3352800"/>
            <a:ext cx="994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Contract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25140" y="2597426"/>
            <a:ext cx="983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Savings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151452" y="2506732"/>
            <a:ext cx="16709" cy="18884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8313" y="407835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Transition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1419" y="2556866"/>
            <a:ext cx="2829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Energy cost without project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5726" y="5280848"/>
            <a:ext cx="316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Actual energy cost with project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95483" y="416117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Lease expense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301833" y="2790829"/>
            <a:ext cx="8820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Annual</a:t>
            </a:r>
          </a:p>
          <a:p>
            <a:r>
              <a:rPr lang="en-US" b="1" dirty="0" smtClean="0"/>
              <a:t>energy</a:t>
            </a:r>
          </a:p>
          <a:p>
            <a:r>
              <a:rPr lang="en-US" b="1" dirty="0" smtClean="0"/>
              <a:t>cost</a:t>
            </a:r>
          </a:p>
          <a:p>
            <a:r>
              <a:rPr lang="en-US" b="1" dirty="0"/>
              <a:t>s</a:t>
            </a:r>
            <a:r>
              <a:rPr lang="en-US" b="1" dirty="0" smtClean="0"/>
              <a:t>avings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394467" y="6166559"/>
            <a:ext cx="67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751906" y="3726674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86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are Bethel’s risks?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92459"/>
              </p:ext>
            </p:extLst>
          </p:nvPr>
        </p:nvGraphicFramePr>
        <p:xfrm>
          <a:off x="457200" y="1816100"/>
          <a:ext cx="8229600" cy="431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205053"/>
              </p:ext>
            </p:extLst>
          </p:nvPr>
        </p:nvGraphicFramePr>
        <p:xfrm>
          <a:off x="380838" y="1307565"/>
          <a:ext cx="8439032" cy="511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28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Bethel building energy cost by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914"/>
            <a:ext cx="8229600" cy="51176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Building annual energy cost exceeds $1,400,000 (FY2014)</a:t>
            </a:r>
          </a:p>
          <a:p>
            <a:pPr marL="457200" lvl="1" indent="0">
              <a:spcBef>
                <a:spcPts val="1080"/>
              </a:spcBef>
              <a:buNone/>
            </a:pPr>
            <a:endParaRPr lang="en-US" sz="2000" dirty="0" smtClean="0"/>
          </a:p>
          <a:p>
            <a:pPr marL="457200" lvl="1" indent="0">
              <a:spcBef>
                <a:spcPts val="1080"/>
              </a:spcBef>
              <a:buNone/>
            </a:pPr>
            <a:endParaRPr lang="en-US" sz="2000" dirty="0"/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Electricity</a:t>
            </a:r>
            <a:r>
              <a:rPr lang="en-US" sz="2000" b="1" dirty="0"/>
              <a:t>: </a:t>
            </a:r>
            <a:r>
              <a:rPr lang="en-US" sz="2000" dirty="0" smtClean="0"/>
              <a:t>$907,382</a:t>
            </a:r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Natural </a:t>
            </a:r>
            <a:r>
              <a:rPr lang="en-US" sz="2000" b="1" dirty="0"/>
              <a:t>gas: </a:t>
            </a:r>
            <a:r>
              <a:rPr lang="en-US" sz="2000" dirty="0" smtClean="0"/>
              <a:t>$431,750</a:t>
            </a:r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Fuel oil</a:t>
            </a:r>
            <a:r>
              <a:rPr lang="en-US" sz="2000" b="1" dirty="0"/>
              <a:t>: </a:t>
            </a:r>
            <a:r>
              <a:rPr lang="en-US" sz="2000" dirty="0" smtClean="0"/>
              <a:t>$66,095</a:t>
            </a:r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Propane: </a:t>
            </a:r>
            <a:r>
              <a:rPr lang="en-US" sz="2000" dirty="0" smtClean="0"/>
              <a:t>$5,450</a:t>
            </a:r>
          </a:p>
          <a:p>
            <a:pPr lvl="1">
              <a:spcBef>
                <a:spcPts val="1080"/>
              </a:spcBef>
            </a:pPr>
            <a:endParaRPr lang="en-US" sz="2000" dirty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lvl="1">
              <a:spcBef>
                <a:spcPts val="1080"/>
              </a:spcBef>
            </a:pPr>
            <a:endParaRPr lang="en-US" sz="2000" dirty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lvl="1">
              <a:spcBef>
                <a:spcPts val="1080"/>
              </a:spcBef>
            </a:pPr>
            <a:endParaRPr lang="en-US" sz="2000" dirty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lvl="1">
              <a:spcBef>
                <a:spcPts val="1080"/>
              </a:spcBef>
            </a:pPr>
            <a:endParaRPr lang="en-US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274141"/>
              </p:ext>
            </p:extLst>
          </p:nvPr>
        </p:nvGraphicFramePr>
        <p:xfrm>
          <a:off x="3422212" y="25420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03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Energy </a:t>
            </a:r>
            <a:r>
              <a:rPr lang="en-US" sz="3600" dirty="0"/>
              <a:t>Conservation </a:t>
            </a:r>
            <a:r>
              <a:rPr lang="en-US" sz="3600" dirty="0" smtClean="0"/>
              <a:t>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Mark </a:t>
            </a:r>
            <a:r>
              <a:rPr lang="en-US" sz="2400" dirty="0"/>
              <a:t>Anderson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Bill Cratty (Chairman)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David Dunn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Bill Hillman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Henry Karl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Randi </a:t>
            </a:r>
            <a:r>
              <a:rPr lang="en-US" sz="2400" dirty="0" err="1"/>
              <a:t>Oisher</a:t>
            </a:r>
            <a:r>
              <a:rPr lang="en-US" sz="2400" dirty="0"/>
              <a:t>,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Gary </a:t>
            </a:r>
            <a:r>
              <a:rPr lang="en-US" sz="2400" dirty="0" err="1"/>
              <a:t>Pedone</a:t>
            </a:r>
            <a:endParaRPr lang="en-US" sz="2400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Keith Watson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/>
              <a:t>Fred Zalcman</a:t>
            </a:r>
          </a:p>
        </p:txBody>
      </p:sp>
    </p:spTree>
    <p:extLst>
      <p:ext uri="{BB962C8B-B14F-4D97-AF65-F5344CB8AC3E}">
        <p14:creationId xmlns:p14="http://schemas.microsoft.com/office/powerpoint/2010/main" val="121779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Bethel </a:t>
            </a:r>
            <a:r>
              <a:rPr lang="en-US" dirty="0"/>
              <a:t>e</a:t>
            </a:r>
            <a:r>
              <a:rPr lang="en-US" dirty="0" smtClean="0"/>
              <a:t>nergy cost: Town vs. BOE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19" y="1075375"/>
            <a:ext cx="8229600" cy="5542395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1080"/>
              </a:spcBef>
              <a:buNone/>
            </a:pPr>
            <a:r>
              <a:rPr lang="en-US" dirty="0" smtClean="0"/>
              <a:t>Building area: Town vs. BOE facilities</a:t>
            </a:r>
          </a:p>
          <a:p>
            <a:pPr marL="457200" lvl="1" indent="0">
              <a:spcBef>
                <a:spcPts val="108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/>
              <a:t>Town is 25.5% </a:t>
            </a:r>
            <a:r>
              <a:rPr lang="en-US" sz="2000" b="1" dirty="0"/>
              <a:t>(179,651 sq. feet</a:t>
            </a:r>
            <a:r>
              <a:rPr lang="en-US" sz="2000" b="1" dirty="0" smtClean="0"/>
              <a:t>) </a:t>
            </a:r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BOE is 74.5% (535,734 sq. feet</a:t>
            </a:r>
            <a:r>
              <a:rPr lang="en-US" sz="2200" b="1" dirty="0" smtClean="0"/>
              <a:t>)</a:t>
            </a:r>
          </a:p>
          <a:p>
            <a:endParaRPr lang="en-US" sz="2400" dirty="0"/>
          </a:p>
          <a:p>
            <a:pPr lvl="1">
              <a:spcBef>
                <a:spcPts val="1080"/>
              </a:spcBef>
            </a:pPr>
            <a:endParaRPr lang="en-US" sz="2000" dirty="0" smtClean="0"/>
          </a:p>
          <a:p>
            <a:pPr marL="457200" lvl="1" indent="0">
              <a:spcBef>
                <a:spcPts val="480"/>
              </a:spcBef>
              <a:buNone/>
            </a:pPr>
            <a:r>
              <a:rPr lang="en-US" dirty="0" smtClean="0"/>
              <a:t>Building energy expense: </a:t>
            </a:r>
            <a:r>
              <a:rPr lang="en-US" dirty="0"/>
              <a:t>Town vs. </a:t>
            </a:r>
            <a:r>
              <a:rPr lang="en-US" dirty="0" smtClean="0"/>
              <a:t>BOE facilities</a:t>
            </a:r>
            <a:endParaRPr lang="en-US" dirty="0"/>
          </a:p>
          <a:p>
            <a:pPr marL="457200" lvl="1" indent="0">
              <a:spcBef>
                <a:spcPts val="1080"/>
              </a:spcBef>
              <a:buNone/>
            </a:pP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/>
              <a:t>Town is 33.4% ($471,737)</a:t>
            </a:r>
            <a:endParaRPr lang="en-US" sz="2000" b="1" dirty="0"/>
          </a:p>
          <a:p>
            <a:pPr marL="457200" lvl="1" indent="0">
              <a:spcBef>
                <a:spcPts val="1080"/>
              </a:spcBef>
              <a:buNone/>
            </a:pPr>
            <a:r>
              <a:rPr lang="en-US" sz="2000" b="1" dirty="0" smtClean="0"/>
              <a:t>BOE is 66.6% ($938,940)</a:t>
            </a:r>
            <a:endParaRPr lang="en-US" sz="20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386620"/>
              </p:ext>
            </p:extLst>
          </p:nvPr>
        </p:nvGraphicFramePr>
        <p:xfrm>
          <a:off x="4092591" y="1407646"/>
          <a:ext cx="4144946" cy="251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436462"/>
              </p:ext>
            </p:extLst>
          </p:nvPr>
        </p:nvGraphicFramePr>
        <p:xfrm>
          <a:off x="4026868" y="4102476"/>
          <a:ext cx="4334941" cy="250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31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Bethel energy use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914"/>
            <a:ext cx="8229600" cy="51176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Building energy use (and cost) is higher than it could be, compared to efficient buildings elsewhere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610570578"/>
              </p:ext>
            </p:extLst>
          </p:nvPr>
        </p:nvGraphicFramePr>
        <p:xfrm>
          <a:off x="457200" y="2119744"/>
          <a:ext cx="7290262" cy="4206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80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High Energy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914"/>
            <a:ext cx="8229600" cy="5117635"/>
          </a:xfrm>
        </p:spPr>
        <p:txBody>
          <a:bodyPr>
            <a:normAutofit/>
          </a:bodyPr>
          <a:lstStyle/>
          <a:p>
            <a:r>
              <a:rPr lang="en-US" dirty="0" smtClean="0"/>
              <a:t>Operational </a:t>
            </a:r>
            <a:r>
              <a:rPr lang="en-US" dirty="0" smtClean="0"/>
              <a:t>practices (e.g. temperature set points and schedules)</a:t>
            </a:r>
          </a:p>
          <a:p>
            <a:r>
              <a:rPr lang="en-US" dirty="0" smtClean="0"/>
              <a:t>Energy efficiency of technology in place (e.g. lighting)</a:t>
            </a:r>
          </a:p>
          <a:p>
            <a:r>
              <a:rPr lang="en-US" dirty="0" smtClean="0"/>
              <a:t>Age and condition of building equipment (e.g. HVAC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297"/>
            <a:ext cx="8503788" cy="5994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Bethel Energy Conservation Committee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479207"/>
              </p:ext>
            </p:extLst>
          </p:nvPr>
        </p:nvGraphicFramePr>
        <p:xfrm>
          <a:off x="457200" y="1167299"/>
          <a:ext cx="8229600" cy="5117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85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297"/>
            <a:ext cx="8503788" cy="5994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Services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299"/>
            <a:ext cx="8229600" cy="51176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ECC has worked since 2012 to engage an </a:t>
            </a:r>
            <a:r>
              <a:rPr lang="en-US" sz="2400" dirty="0"/>
              <a:t>“ESCO” </a:t>
            </a:r>
            <a:r>
              <a:rPr lang="en-US" sz="2400" dirty="0" smtClean="0"/>
              <a:t>or Energy Services Company as the Town’s energy project developer</a:t>
            </a:r>
          </a:p>
          <a:p>
            <a:r>
              <a:rPr lang="en-US" sz="2400" dirty="0" smtClean="0"/>
              <a:t>ESCO’s are specialized contractors who design and install energy improvements under performance </a:t>
            </a:r>
            <a:r>
              <a:rPr lang="en-US" sz="2400" dirty="0"/>
              <a:t>contracts </a:t>
            </a:r>
            <a:endParaRPr lang="en-US" sz="2400" dirty="0" smtClean="0"/>
          </a:p>
          <a:p>
            <a:r>
              <a:rPr lang="en-US" sz="2400" dirty="0" smtClean="0"/>
              <a:t>Contracts </a:t>
            </a:r>
            <a:r>
              <a:rPr lang="en-US" sz="2400" dirty="0"/>
              <a:t>guarantee that annual energy savings </a:t>
            </a:r>
            <a:r>
              <a:rPr lang="en-US" sz="2400" dirty="0" smtClean="0"/>
              <a:t>pay </a:t>
            </a:r>
            <a:r>
              <a:rPr lang="en-US" sz="2400" dirty="0"/>
              <a:t>the </a:t>
            </a:r>
            <a:r>
              <a:rPr lang="en-US" sz="2400" dirty="0" smtClean="0"/>
              <a:t>cost </a:t>
            </a:r>
            <a:r>
              <a:rPr lang="en-US" sz="2400" dirty="0"/>
              <a:t>for capital </a:t>
            </a:r>
            <a:r>
              <a:rPr lang="en-US" sz="2400" dirty="0" smtClean="0"/>
              <a:t>improvements or ESCO makes up the difference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34297"/>
            <a:ext cx="8556707" cy="5994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the ECC strategy is attractive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841876"/>
              </p:ext>
            </p:extLst>
          </p:nvPr>
        </p:nvGraphicFramePr>
        <p:xfrm>
          <a:off x="474838" y="1202582"/>
          <a:ext cx="8213781" cy="2031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92111942"/>
              </p:ext>
            </p:extLst>
          </p:nvPr>
        </p:nvGraphicFramePr>
        <p:xfrm>
          <a:off x="457199" y="3873730"/>
          <a:ext cx="8254539" cy="21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7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else in CT is using ESCOs?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356"/>
            <a:ext cx="8229600" cy="51176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State of Connecticut at correctional facilities, hospitals, UCONN, DMV, and elsewhere</a:t>
            </a:r>
          </a:p>
          <a:p>
            <a:r>
              <a:rPr lang="en-US" sz="2400" dirty="0" smtClean="0"/>
              <a:t>Numbers of cities and towns, including:</a:t>
            </a:r>
          </a:p>
          <a:p>
            <a:pPr lvl="1"/>
            <a:r>
              <a:rPr lang="en-US" sz="2000" dirty="0" smtClean="0"/>
              <a:t>Farmington</a:t>
            </a:r>
            <a:endParaRPr lang="en-US" sz="2000" dirty="0"/>
          </a:p>
          <a:p>
            <a:pPr lvl="1"/>
            <a:r>
              <a:rPr lang="en-US" sz="2000" dirty="0"/>
              <a:t>West Hartford</a:t>
            </a:r>
          </a:p>
          <a:p>
            <a:pPr lvl="1"/>
            <a:r>
              <a:rPr lang="en-US" sz="2000" dirty="0"/>
              <a:t>Bloomfield</a:t>
            </a:r>
          </a:p>
          <a:p>
            <a:pPr lvl="1"/>
            <a:r>
              <a:rPr lang="en-US" sz="2000" dirty="0"/>
              <a:t>Enfield</a:t>
            </a:r>
          </a:p>
          <a:p>
            <a:pPr lvl="1"/>
            <a:r>
              <a:rPr lang="en-US" sz="2000" dirty="0"/>
              <a:t>East Hartford</a:t>
            </a:r>
          </a:p>
          <a:p>
            <a:pPr lvl="1"/>
            <a:r>
              <a:rPr lang="en-US" sz="2000" dirty="0"/>
              <a:t>Greenwich</a:t>
            </a:r>
          </a:p>
          <a:p>
            <a:pPr lvl="1"/>
            <a:r>
              <a:rPr lang="en-US" sz="2000" dirty="0" smtClean="0"/>
              <a:t>Bristol</a:t>
            </a:r>
          </a:p>
          <a:p>
            <a:pPr lvl="1"/>
            <a:r>
              <a:rPr lang="en-US" sz="2000" dirty="0" smtClean="0"/>
              <a:t>Naugatuck</a:t>
            </a:r>
            <a:endParaRPr lang="en-US" sz="2400" dirty="0" smtClean="0"/>
          </a:p>
          <a:p>
            <a:r>
              <a:rPr lang="en-US" sz="2400" dirty="0" smtClean="0"/>
              <a:t>Public housing authorities</a:t>
            </a: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00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ooseFram_White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hooseFram_Black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36070</TotalTime>
  <Words>1132</Words>
  <Application>Microsoft Office PowerPoint</Application>
  <PresentationFormat>On-screen Show (4:3)</PresentationFormat>
  <Paragraphs>274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Trebuchet MS</vt:lpstr>
      <vt:lpstr>ChooseFram_White Background</vt:lpstr>
      <vt:lpstr>Custom Design</vt:lpstr>
      <vt:lpstr>ChooseFram_Black Background</vt:lpstr>
      <vt:lpstr>Bethel Energy Conservation Committee Energy Information Briefing:  Municipal Energy Services Contract with Ameresco, Inc.</vt:lpstr>
      <vt:lpstr>Bethel building energy cost by source</vt:lpstr>
      <vt:lpstr>Bethel energy cost: Town vs. BOE</vt:lpstr>
      <vt:lpstr>Bethel energy use and cost</vt:lpstr>
      <vt:lpstr>Causes of High Energy Use</vt:lpstr>
      <vt:lpstr>Bethel Energy Conservation Committee</vt:lpstr>
      <vt:lpstr>Energy Services Company</vt:lpstr>
      <vt:lpstr>Why the ECC strategy is attractive</vt:lpstr>
      <vt:lpstr>Who else in CT is using ESCOs?</vt:lpstr>
      <vt:lpstr>ECC progress to date</vt:lpstr>
      <vt:lpstr>Project overview and responsibilities</vt:lpstr>
      <vt:lpstr>Project financial summary</vt:lpstr>
      <vt:lpstr>Efficiency and infrastructure upgrades</vt:lpstr>
      <vt:lpstr>Efficiency and infrastructure upgrades</vt:lpstr>
      <vt:lpstr>Efficiency and infrastructure upgrades</vt:lpstr>
      <vt:lpstr>Project Cash Flows</vt:lpstr>
      <vt:lpstr>Self-funding performance contract</vt:lpstr>
      <vt:lpstr>Where are Bethel’s risks?</vt:lpstr>
      <vt:lpstr>Next Steps</vt:lpstr>
      <vt:lpstr>The Energy Conservation Committee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Erika O. Jerram</dc:creator>
  <cp:lastModifiedBy>Hank Karl</cp:lastModifiedBy>
  <cp:revision>296</cp:revision>
  <dcterms:created xsi:type="dcterms:W3CDTF">2010-06-14T16:47:54Z</dcterms:created>
  <dcterms:modified xsi:type="dcterms:W3CDTF">2014-10-09T15:12:52Z</dcterms:modified>
</cp:coreProperties>
</file>